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9" roundtripDataSignature="AMtx7mgnVn26fTs8zvqeA/2itxLvzzwj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어린이집 테이블과 학교 테이블에서 필요 컬럼 설명 </a:t>
            </a:r>
            <a:endParaRPr sz="12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en-US"/>
              <a:t>여기서 과태료와 범칙금의 차이를 말하고 우리의 데이터는 범칙금만 다룬다는 것을 어필</a:t>
            </a:r>
            <a:endParaRPr/>
          </a:p>
        </p:txBody>
      </p:sp>
      <p:sp>
        <p:nvSpPr>
          <p:cNvPr id="452" name="Google Shape;45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9" name="Google Shape;64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9" name="Google Shape;93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적발수가 제일 많은 순으로 출력→</a:t>
            </a:r>
            <a:endParaRPr/>
          </a:p>
          <a:p>
            <a:pPr indent="0" lvl="0" marL="0" rtl="0" algn="l">
              <a:spcBef>
                <a:spcPts val="0"/>
              </a:spcBef>
              <a:spcAft>
                <a:spcPts val="0"/>
              </a:spcAft>
              <a:buNone/>
            </a:pPr>
            <a:r>
              <a:rPr lang="en-US"/>
              <a:t>구로 경찰서 32557 1위 성동 경찰서 27072 2위 송파 경찰서 25859 3위 강남 경찰서 19880 4위 마포 경찰서 19418 5위 </a:t>
            </a:r>
            <a:endParaRPr/>
          </a:p>
        </p:txBody>
      </p:sp>
      <p:sp>
        <p:nvSpPr>
          <p:cNvPr id="940" name="Google Shape;940;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8" name="Google Shape;96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전체 적발한 차량중 사업용일 비율이 1위 중부, 2위 구로, 3위 종암, 4위 종로, 5위 관악이</a:t>
            </a:r>
            <a:endParaRPr/>
          </a:p>
          <a:p>
            <a:pPr indent="0" lvl="0" marL="0" rtl="0" algn="l">
              <a:spcBef>
                <a:spcPts val="0"/>
              </a:spcBef>
              <a:spcAft>
                <a:spcPts val="0"/>
              </a:spcAft>
              <a:buNone/>
            </a:pPr>
            <a:r>
              <a:rPr lang="en-US"/>
              <a:t>다. </a:t>
            </a:r>
            <a:endParaRPr/>
          </a:p>
          <a:p>
            <a:pPr indent="0" lvl="0" marL="0" rtl="0" algn="l">
              <a:spcBef>
                <a:spcPts val="0"/>
              </a:spcBef>
              <a:spcAft>
                <a:spcPts val="0"/>
              </a:spcAft>
              <a:buNone/>
            </a:pPr>
            <a:r>
              <a:rPr lang="en-US"/>
              <a:t>단, 여기서 중부의 경우 적발 건수가 서울시 경찰서중 30위라는 것을 알 수 있다. </a:t>
            </a:r>
            <a:endParaRPr/>
          </a:p>
        </p:txBody>
      </p:sp>
      <p:sp>
        <p:nvSpPr>
          <p:cNvPr id="969" name="Google Shape;969;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0" name="Google Shape;100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1" name="Google Shape;1001;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9" name="Google Shape;102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c의 출력값을 보면 구로경찰서에서 적발한 사업용 차량중 이륜차가 적발건수가 1등인 것을 알 수 있다. 따라서 해당 경찰청의 사업용 이륜차의 위반사항을 확인할 것이다.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결론-</a:t>
            </a:r>
            <a:endParaRPr/>
          </a:p>
          <a:p>
            <a:pPr indent="0" lvl="0" marL="0" rtl="0" algn="l">
              <a:spcBef>
                <a:spcPts val="0"/>
              </a:spcBef>
              <a:spcAft>
                <a:spcPts val="0"/>
              </a:spcAft>
              <a:buNone/>
            </a:pPr>
            <a:r>
              <a:rPr lang="en-US"/>
              <a:t>위반 사항을 가장 많이 적발한 경찰서는 구로 경찰서이며 사업용의 차량의 위반 비율이 1위인 경찰서 중부 경찰서이지만 중부 경찰서의 경우 전체 차량의 적발 건수가 서울시 경찰서중 30위(뒤에서 2등)라는 것을 알 수 있다. 따라서 이는 사업용 차량의 위반 비율이 서울 2위인 구로 경찰서를 기준으로 분석하는 것이 옳다고 판단 하였다.</a:t>
            </a:r>
            <a:endParaRPr/>
          </a:p>
          <a:p>
            <a:pPr indent="0" lvl="0" marL="0" rtl="0" algn="l">
              <a:spcBef>
                <a:spcPts val="0"/>
              </a:spcBef>
              <a:spcAft>
                <a:spcPts val="0"/>
              </a:spcAft>
              <a:buNone/>
            </a:pPr>
            <a:r>
              <a:rPr lang="en-US"/>
              <a:t>2023년에 구로 경찰서에서 사업용 차량을 가장 많이 적발하였고 이중 이륜차의 제 23조 위반이었으며 이 조항은 교차로에서 좌회전하려는 경우에 그 교차로에 진입하여 직진하거나 우회전하려는 다른 차가 있는 때에는 그 차의 진행을 방해하여서는 안된다는 규정이다.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30" name="Google Shape;103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9" name="Google Shape;105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0" name="Google Shape;111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어린이 보호 구역의 교통법규 위반 분석을 회귀 분석으로 진행하기 위해 해당 쿼리를 작성\</a:t>
            </a:r>
            <a:endParaRPr/>
          </a:p>
          <a:p>
            <a:pPr indent="0" lvl="0" marL="0" rtl="0" algn="l">
              <a:spcBef>
                <a:spcPts val="0"/>
              </a:spcBef>
              <a:spcAft>
                <a:spcPts val="0"/>
              </a:spcAft>
              <a:buNone/>
            </a:pPr>
            <a:r>
              <a:rPr lang="en-US"/>
              <a:t>(추가적 설명 필요)</a:t>
            </a:r>
            <a:endParaRPr/>
          </a:p>
          <a:p>
            <a:pPr indent="0" lvl="0" marL="0" rtl="0" algn="l">
              <a:spcBef>
                <a:spcPts val="0"/>
              </a:spcBef>
              <a:spcAft>
                <a:spcPts val="0"/>
              </a:spcAft>
              <a:buNone/>
            </a:pPr>
            <a:r>
              <a:t/>
            </a:r>
            <a:endParaRPr/>
          </a:p>
        </p:txBody>
      </p:sp>
      <p:sp>
        <p:nvSpPr>
          <p:cNvPr id="1111" name="Google Shape;111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2" name="Google Shape;1152;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Arial"/>
                <a:ea typeface="Arial"/>
                <a:cs typeface="Arial"/>
                <a:sym typeface="Arial"/>
              </a:rPr>
              <a:t>지역별 어린이 수와 초등학교,유치원 수는 어린이관련 위법건수의 상관관계 분석을 위한 쿼리문 작성</a:t>
            </a:r>
            <a:endParaRPr sz="1200">
              <a:latin typeface="Arial"/>
              <a:ea typeface="Arial"/>
              <a:cs typeface="Arial"/>
              <a:sym typeface="Arial"/>
            </a:endParaRPr>
          </a:p>
          <a:p>
            <a:pPr indent="0" lvl="0" marL="0" rtl="0" algn="l">
              <a:spcBef>
                <a:spcPts val="0"/>
              </a:spcBef>
              <a:spcAft>
                <a:spcPts val="0"/>
              </a:spcAft>
              <a:buNone/>
            </a:pPr>
            <a:r>
              <a:t/>
            </a:r>
            <a:endParaRPr/>
          </a:p>
        </p:txBody>
      </p:sp>
      <p:sp>
        <p:nvSpPr>
          <p:cNvPr id="1153" name="Google Shape;1153;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4" name="Google Shape;1194;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369,509건의 적발 횟수 중 20건이 적발된걸 보아 하면, 어린이 관련 범칙금 위법 사항은 현저히 적은걸로 판단된다. 이는 , 과태료와 범칙금 구분으로 인한 현상이며, 경찰관이 직접 단속하는 범칙금을 다루는 해당 주제와는 다르게 어린이 보호구역의 처벌은 경찰관이 직접 단속 하는 경우는 드물다는 판단을 내릴 수 있다.</a:t>
            </a:r>
            <a:endParaRPr/>
          </a:p>
        </p:txBody>
      </p:sp>
      <p:sp>
        <p:nvSpPr>
          <p:cNvPr id="1195" name="Google Shape;1195;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8" name="Google Shape;123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그럼에도 불구하고 각경찰서의 위반사항과 차량종류과 횟수를 확인하였는데 가장 많이 적발된 차량은 의외로 구로경찰서의 자전거라는 것을 알 수 있다.</a:t>
            </a:r>
            <a:endParaRPr/>
          </a:p>
          <a:p>
            <a:pPr indent="0" lvl="0" marL="0" rtl="0" algn="l">
              <a:spcBef>
                <a:spcPts val="0"/>
              </a:spcBef>
              <a:spcAft>
                <a:spcPts val="0"/>
              </a:spcAft>
              <a:buNone/>
            </a:pPr>
            <a:r>
              <a:rPr lang="en-US"/>
              <a:t>해당 분석이 적절하지 파악해볼 필요가 있다고 생각.</a:t>
            </a:r>
            <a:endParaRPr/>
          </a:p>
        </p:txBody>
      </p:sp>
      <p:sp>
        <p:nvSpPr>
          <p:cNvPr id="1239" name="Google Shape;123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3" name="Google Shape;1283;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이 기사를 보면 순찰활동을 강화하여 범칙금을 부과하였다고 하였는데 대다수의 단속이 카메라가 단속하는 형태로 이루어진것을 알 수 있다.</a:t>
            </a:r>
            <a:endParaRPr/>
          </a:p>
          <a:p>
            <a:pPr indent="0" lvl="0" marL="0" rtl="0" algn="l">
              <a:spcBef>
                <a:spcPts val="0"/>
              </a:spcBef>
              <a:spcAft>
                <a:spcPts val="0"/>
              </a:spcAft>
              <a:buNone/>
            </a:pPr>
            <a:r>
              <a:rPr lang="en-US"/>
              <a:t>이를 통해 아이들의 안전을 위해 어린이 보호구역내에서의 지속적은 순찰과 같은 방식으로 실제 이곳에서는 범칙금을 내야 하는 것을 인식할 수 있게 하는 방식을 논의 해볼 수 있을 것이다.</a:t>
            </a:r>
            <a:endParaRPr/>
          </a:p>
        </p:txBody>
      </p:sp>
      <p:sp>
        <p:nvSpPr>
          <p:cNvPr id="1284" name="Google Shape;1284;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4" name="Google Shape;132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Malgun Gothic"/>
              <a:buNone/>
            </a:pPr>
            <a:r>
              <a:rPr lang="en-US"/>
              <a:t>추가로 범칙금 뿐만 아니라 과태료 벌금부과 건수와 위치에 대한 데이터가 정확히 입력되어 있는 데이터가 보장된다면 보다 단순한 통계적 결과를 넘어, 실제 교통 안전 정책에 실질적인 변화를 가져올 수 있는 중요한 인사이트를 제공할 것입니다. 이를 바탕으로, 교통법규 준수율을 높이고 어린이 보호 구역 내 안전을 강화하는 데 중요한 기여를 할 것입니다.</a:t>
            </a:r>
            <a:endParaRPr/>
          </a:p>
          <a:p>
            <a:pPr indent="0" lvl="0" marL="0" rtl="0" algn="l">
              <a:spcBef>
                <a:spcPts val="0"/>
              </a:spcBef>
              <a:spcAft>
                <a:spcPts val="0"/>
              </a:spcAft>
              <a:buNone/>
            </a:pPr>
            <a:r>
              <a:t/>
            </a:r>
            <a:endParaRPr/>
          </a:p>
        </p:txBody>
      </p:sp>
      <p:sp>
        <p:nvSpPr>
          <p:cNvPr id="1325" name="Google Shape;1325;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8" name="Google Shape;136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3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4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4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4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4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3"/>
          <p:cNvSpPr/>
          <p:nvPr>
            <p:ph idx="2" type="pic"/>
          </p:nvPr>
        </p:nvSpPr>
        <p:spPr>
          <a:xfrm>
            <a:off x="1792288" y="612775"/>
            <a:ext cx="5486400" cy="4114800"/>
          </a:xfrm>
          <a:prstGeom prst="rect">
            <a:avLst/>
          </a:prstGeom>
          <a:noFill/>
          <a:ln>
            <a:noFill/>
          </a:ln>
        </p:spPr>
      </p:sp>
      <p:sp>
        <p:nvSpPr>
          <p:cNvPr id="68" name="Google Shape;68;p4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2.png"/><Relationship Id="rId13" Type="http://schemas.openxmlformats.org/officeDocument/2006/relationships/image" Target="../media/image29.png"/><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5" Type="http://schemas.openxmlformats.org/officeDocument/2006/relationships/image" Target="../media/image3.png"/><Relationship Id="rId14" Type="http://schemas.openxmlformats.org/officeDocument/2006/relationships/image" Target="../media/image4.png"/><Relationship Id="rId16"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23.png"/><Relationship Id="rId8" Type="http://schemas.openxmlformats.org/officeDocument/2006/relationships/image" Target="../media/image10.png"/></Relationships>
</file>

<file path=ppt/slides/_rels/slide10.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2.png"/><Relationship Id="rId13" Type="http://schemas.openxmlformats.org/officeDocument/2006/relationships/image" Target="../media/image29.png"/><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image" Target="../media/image62.png"/><Relationship Id="rId16" Type="http://schemas.openxmlformats.org/officeDocument/2006/relationships/image" Target="../media/image35.png"/><Relationship Id="rId5" Type="http://schemas.openxmlformats.org/officeDocument/2006/relationships/image" Target="../media/image14.png"/><Relationship Id="rId6" Type="http://schemas.openxmlformats.org/officeDocument/2006/relationships/image" Target="../media/image9.png"/><Relationship Id="rId18" Type="http://schemas.openxmlformats.org/officeDocument/2006/relationships/image" Target="../media/image49.png"/><Relationship Id="rId7" Type="http://schemas.openxmlformats.org/officeDocument/2006/relationships/image" Target="../media/image23.png"/><Relationship Id="rId8" Type="http://schemas.openxmlformats.org/officeDocument/2006/relationships/image" Target="../media/image10.png"/></Relationships>
</file>

<file path=ppt/slides/_rels/slide11.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2.png"/><Relationship Id="rId13" Type="http://schemas.openxmlformats.org/officeDocument/2006/relationships/image" Target="../media/image29.png"/><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image" Target="../media/image62.png"/><Relationship Id="rId16" Type="http://schemas.openxmlformats.org/officeDocument/2006/relationships/image" Target="../media/image35.png"/><Relationship Id="rId5" Type="http://schemas.openxmlformats.org/officeDocument/2006/relationships/image" Target="../media/image14.png"/><Relationship Id="rId6" Type="http://schemas.openxmlformats.org/officeDocument/2006/relationships/image" Target="../media/image9.png"/><Relationship Id="rId18" Type="http://schemas.openxmlformats.org/officeDocument/2006/relationships/image" Target="../media/image49.png"/><Relationship Id="rId7" Type="http://schemas.openxmlformats.org/officeDocument/2006/relationships/image" Target="../media/image23.png"/><Relationship Id="rId8" Type="http://schemas.openxmlformats.org/officeDocument/2006/relationships/image" Target="../media/image10.png"/></Relationships>
</file>

<file path=ppt/slides/_rels/slide12.xml.rels><?xml version="1.0" encoding="UTF-8" standalone="yes"?><Relationships xmlns="http://schemas.openxmlformats.org/package/2006/relationships"><Relationship Id="rId20" Type="http://schemas.openxmlformats.org/officeDocument/2006/relationships/image" Target="../media/image80.png"/><Relationship Id="rId22" Type="http://schemas.openxmlformats.org/officeDocument/2006/relationships/image" Target="../media/image57.png"/><Relationship Id="rId21" Type="http://schemas.openxmlformats.org/officeDocument/2006/relationships/image" Target="../media/image59.png"/><Relationship Id="rId24" Type="http://schemas.openxmlformats.org/officeDocument/2006/relationships/image" Target="../media/image58.png"/><Relationship Id="rId23"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61.png"/><Relationship Id="rId9" Type="http://schemas.openxmlformats.org/officeDocument/2006/relationships/image" Target="../media/image10.png"/><Relationship Id="rId26" Type="http://schemas.openxmlformats.org/officeDocument/2006/relationships/image" Target="../media/image62.png"/><Relationship Id="rId25" Type="http://schemas.openxmlformats.org/officeDocument/2006/relationships/image" Target="../media/image71.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9.png"/><Relationship Id="rId8" Type="http://schemas.openxmlformats.org/officeDocument/2006/relationships/image" Target="../media/image23.png"/><Relationship Id="rId11" Type="http://schemas.openxmlformats.org/officeDocument/2006/relationships/image" Target="../media/image2.png"/><Relationship Id="rId10" Type="http://schemas.openxmlformats.org/officeDocument/2006/relationships/image" Target="../media/image17.png"/><Relationship Id="rId13" Type="http://schemas.openxmlformats.org/officeDocument/2006/relationships/image" Target="../media/image1.png"/><Relationship Id="rId12" Type="http://schemas.openxmlformats.org/officeDocument/2006/relationships/image" Target="../media/image16.png"/><Relationship Id="rId15" Type="http://schemas.openxmlformats.org/officeDocument/2006/relationships/image" Target="../media/image4.png"/><Relationship Id="rId14" Type="http://schemas.openxmlformats.org/officeDocument/2006/relationships/image" Target="../media/image29.png"/><Relationship Id="rId17" Type="http://schemas.openxmlformats.org/officeDocument/2006/relationships/image" Target="../media/image35.png"/><Relationship Id="rId16" Type="http://schemas.openxmlformats.org/officeDocument/2006/relationships/image" Target="../media/image3.png"/><Relationship Id="rId19" Type="http://schemas.openxmlformats.org/officeDocument/2006/relationships/image" Target="../media/image68.png"/><Relationship Id="rId18" Type="http://schemas.openxmlformats.org/officeDocument/2006/relationships/image" Target="../media/image70.png"/></Relationships>
</file>

<file path=ppt/slides/_rels/slide13.xml.rels><?xml version="1.0" encoding="UTF-8" standalone="yes"?><Relationships xmlns="http://schemas.openxmlformats.org/package/2006/relationships"><Relationship Id="rId20" Type="http://schemas.openxmlformats.org/officeDocument/2006/relationships/image" Target="../media/image80.png"/><Relationship Id="rId22" Type="http://schemas.openxmlformats.org/officeDocument/2006/relationships/image" Target="../media/image58.png"/><Relationship Id="rId21" Type="http://schemas.openxmlformats.org/officeDocument/2006/relationships/image" Target="../media/image59.png"/><Relationship Id="rId24" Type="http://schemas.openxmlformats.org/officeDocument/2006/relationships/image" Target="../media/image60.png"/><Relationship Id="rId23"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57.png"/><Relationship Id="rId9" Type="http://schemas.openxmlformats.org/officeDocument/2006/relationships/image" Target="../media/image23.png"/><Relationship Id="rId26" Type="http://schemas.openxmlformats.org/officeDocument/2006/relationships/image" Target="../media/image76.png"/><Relationship Id="rId25" Type="http://schemas.openxmlformats.org/officeDocument/2006/relationships/image" Target="../media/image74.png"/><Relationship Id="rId28" Type="http://schemas.openxmlformats.org/officeDocument/2006/relationships/image" Target="../media/image62.png"/><Relationship Id="rId27" Type="http://schemas.openxmlformats.org/officeDocument/2006/relationships/image" Target="../media/image78.png"/><Relationship Id="rId5" Type="http://schemas.openxmlformats.org/officeDocument/2006/relationships/image" Target="../media/image61.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9.png"/><Relationship Id="rId11" Type="http://schemas.openxmlformats.org/officeDocument/2006/relationships/image" Target="../media/image17.png"/><Relationship Id="rId10" Type="http://schemas.openxmlformats.org/officeDocument/2006/relationships/image" Target="../media/image10.png"/><Relationship Id="rId13" Type="http://schemas.openxmlformats.org/officeDocument/2006/relationships/image" Target="../media/image16.png"/><Relationship Id="rId12" Type="http://schemas.openxmlformats.org/officeDocument/2006/relationships/image" Target="../media/image2.png"/><Relationship Id="rId15" Type="http://schemas.openxmlformats.org/officeDocument/2006/relationships/image" Target="../media/image29.png"/><Relationship Id="rId14" Type="http://schemas.openxmlformats.org/officeDocument/2006/relationships/image" Target="../media/image1.png"/><Relationship Id="rId17" Type="http://schemas.openxmlformats.org/officeDocument/2006/relationships/image" Target="../media/image3.png"/><Relationship Id="rId16" Type="http://schemas.openxmlformats.org/officeDocument/2006/relationships/image" Target="../media/image4.png"/><Relationship Id="rId19" Type="http://schemas.openxmlformats.org/officeDocument/2006/relationships/image" Target="../media/image68.png"/><Relationship Id="rId18" Type="http://schemas.openxmlformats.org/officeDocument/2006/relationships/image" Target="../media/image35.png"/></Relationships>
</file>

<file path=ppt/slides/_rels/slide14.xml.rels><?xml version="1.0" encoding="UTF-8" standalone="yes"?><Relationships xmlns="http://schemas.openxmlformats.org/package/2006/relationships"><Relationship Id="rId20" Type="http://schemas.openxmlformats.org/officeDocument/2006/relationships/image" Target="../media/image80.png"/><Relationship Id="rId22" Type="http://schemas.openxmlformats.org/officeDocument/2006/relationships/image" Target="../media/image58.png"/><Relationship Id="rId21" Type="http://schemas.openxmlformats.org/officeDocument/2006/relationships/image" Target="../media/image59.png"/><Relationship Id="rId24" Type="http://schemas.openxmlformats.org/officeDocument/2006/relationships/image" Target="../media/image60.png"/><Relationship Id="rId23"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57.png"/><Relationship Id="rId9" Type="http://schemas.openxmlformats.org/officeDocument/2006/relationships/image" Target="../media/image23.png"/><Relationship Id="rId26" Type="http://schemas.openxmlformats.org/officeDocument/2006/relationships/image" Target="../media/image62.png"/><Relationship Id="rId25" Type="http://schemas.openxmlformats.org/officeDocument/2006/relationships/image" Target="../media/image74.png"/><Relationship Id="rId28" Type="http://schemas.openxmlformats.org/officeDocument/2006/relationships/image" Target="../media/image90.png"/><Relationship Id="rId27" Type="http://schemas.openxmlformats.org/officeDocument/2006/relationships/image" Target="../media/image79.png"/><Relationship Id="rId5" Type="http://schemas.openxmlformats.org/officeDocument/2006/relationships/image" Target="../media/image61.png"/><Relationship Id="rId6" Type="http://schemas.openxmlformats.org/officeDocument/2006/relationships/image" Target="../media/image12.png"/><Relationship Id="rId29" Type="http://schemas.openxmlformats.org/officeDocument/2006/relationships/image" Target="../media/image116.png"/><Relationship Id="rId7" Type="http://schemas.openxmlformats.org/officeDocument/2006/relationships/image" Target="../media/image14.png"/><Relationship Id="rId8" Type="http://schemas.openxmlformats.org/officeDocument/2006/relationships/image" Target="../media/image9.png"/><Relationship Id="rId11" Type="http://schemas.openxmlformats.org/officeDocument/2006/relationships/image" Target="../media/image17.png"/><Relationship Id="rId10" Type="http://schemas.openxmlformats.org/officeDocument/2006/relationships/image" Target="../media/image10.png"/><Relationship Id="rId13" Type="http://schemas.openxmlformats.org/officeDocument/2006/relationships/image" Target="../media/image16.png"/><Relationship Id="rId12" Type="http://schemas.openxmlformats.org/officeDocument/2006/relationships/image" Target="../media/image2.png"/><Relationship Id="rId15" Type="http://schemas.openxmlformats.org/officeDocument/2006/relationships/image" Target="../media/image29.png"/><Relationship Id="rId14" Type="http://schemas.openxmlformats.org/officeDocument/2006/relationships/image" Target="../media/image1.png"/><Relationship Id="rId17" Type="http://schemas.openxmlformats.org/officeDocument/2006/relationships/image" Target="../media/image3.png"/><Relationship Id="rId16" Type="http://schemas.openxmlformats.org/officeDocument/2006/relationships/image" Target="../media/image4.png"/><Relationship Id="rId19" Type="http://schemas.openxmlformats.org/officeDocument/2006/relationships/image" Target="../media/image68.png"/><Relationship Id="rId18" Type="http://schemas.openxmlformats.org/officeDocument/2006/relationships/image" Target="../media/image35.png"/></Relationships>
</file>

<file path=ppt/slides/_rels/slide15.xml.rels><?xml version="1.0" encoding="UTF-8" standalone="yes"?><Relationships xmlns="http://schemas.openxmlformats.org/package/2006/relationships"><Relationship Id="rId20" Type="http://schemas.openxmlformats.org/officeDocument/2006/relationships/image" Target="../media/image80.png"/><Relationship Id="rId22" Type="http://schemas.openxmlformats.org/officeDocument/2006/relationships/image" Target="../media/image58.png"/><Relationship Id="rId21" Type="http://schemas.openxmlformats.org/officeDocument/2006/relationships/image" Target="../media/image59.png"/><Relationship Id="rId24" Type="http://schemas.openxmlformats.org/officeDocument/2006/relationships/image" Target="../media/image60.png"/><Relationship Id="rId23"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57.png"/><Relationship Id="rId9" Type="http://schemas.openxmlformats.org/officeDocument/2006/relationships/image" Target="../media/image23.png"/><Relationship Id="rId26" Type="http://schemas.openxmlformats.org/officeDocument/2006/relationships/image" Target="../media/image62.png"/><Relationship Id="rId25" Type="http://schemas.openxmlformats.org/officeDocument/2006/relationships/image" Target="../media/image74.png"/><Relationship Id="rId28" Type="http://schemas.openxmlformats.org/officeDocument/2006/relationships/image" Target="../media/image91.png"/><Relationship Id="rId27" Type="http://schemas.openxmlformats.org/officeDocument/2006/relationships/image" Target="../media/image93.png"/><Relationship Id="rId5" Type="http://schemas.openxmlformats.org/officeDocument/2006/relationships/image" Target="../media/image61.png"/><Relationship Id="rId6" Type="http://schemas.openxmlformats.org/officeDocument/2006/relationships/image" Target="../media/image12.png"/><Relationship Id="rId29" Type="http://schemas.openxmlformats.org/officeDocument/2006/relationships/image" Target="../media/image82.png"/><Relationship Id="rId7" Type="http://schemas.openxmlformats.org/officeDocument/2006/relationships/image" Target="../media/image14.png"/><Relationship Id="rId8" Type="http://schemas.openxmlformats.org/officeDocument/2006/relationships/image" Target="../media/image9.png"/><Relationship Id="rId31" Type="http://schemas.openxmlformats.org/officeDocument/2006/relationships/image" Target="../media/image89.png"/><Relationship Id="rId30" Type="http://schemas.openxmlformats.org/officeDocument/2006/relationships/image" Target="../media/image88.png"/><Relationship Id="rId11" Type="http://schemas.openxmlformats.org/officeDocument/2006/relationships/image" Target="../media/image17.png"/><Relationship Id="rId10" Type="http://schemas.openxmlformats.org/officeDocument/2006/relationships/image" Target="../media/image10.png"/><Relationship Id="rId13" Type="http://schemas.openxmlformats.org/officeDocument/2006/relationships/image" Target="../media/image16.png"/><Relationship Id="rId12" Type="http://schemas.openxmlformats.org/officeDocument/2006/relationships/image" Target="../media/image2.png"/><Relationship Id="rId15" Type="http://schemas.openxmlformats.org/officeDocument/2006/relationships/image" Target="../media/image29.png"/><Relationship Id="rId14" Type="http://schemas.openxmlformats.org/officeDocument/2006/relationships/image" Target="../media/image1.png"/><Relationship Id="rId17" Type="http://schemas.openxmlformats.org/officeDocument/2006/relationships/image" Target="../media/image3.png"/><Relationship Id="rId16" Type="http://schemas.openxmlformats.org/officeDocument/2006/relationships/image" Target="../media/image4.png"/><Relationship Id="rId19" Type="http://schemas.openxmlformats.org/officeDocument/2006/relationships/image" Target="../media/image68.png"/><Relationship Id="rId18" Type="http://schemas.openxmlformats.org/officeDocument/2006/relationships/image" Target="../media/image35.png"/></Relationships>
</file>

<file path=ppt/slides/_rels/slide16.xml.rels><?xml version="1.0" encoding="UTF-8" standalone="yes"?><Relationships xmlns="http://schemas.openxmlformats.org/package/2006/relationships"><Relationship Id="rId20" Type="http://schemas.openxmlformats.org/officeDocument/2006/relationships/image" Target="../media/image80.png"/><Relationship Id="rId22" Type="http://schemas.openxmlformats.org/officeDocument/2006/relationships/image" Target="../media/image58.png"/><Relationship Id="rId21" Type="http://schemas.openxmlformats.org/officeDocument/2006/relationships/image" Target="../media/image59.png"/><Relationship Id="rId24" Type="http://schemas.openxmlformats.org/officeDocument/2006/relationships/image" Target="../media/image60.png"/><Relationship Id="rId23"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57.png"/><Relationship Id="rId9" Type="http://schemas.openxmlformats.org/officeDocument/2006/relationships/image" Target="../media/image23.png"/><Relationship Id="rId26" Type="http://schemas.openxmlformats.org/officeDocument/2006/relationships/image" Target="../media/image62.png"/><Relationship Id="rId25" Type="http://schemas.openxmlformats.org/officeDocument/2006/relationships/image" Target="../media/image74.png"/><Relationship Id="rId28" Type="http://schemas.openxmlformats.org/officeDocument/2006/relationships/image" Target="../media/image81.png"/><Relationship Id="rId27" Type="http://schemas.openxmlformats.org/officeDocument/2006/relationships/image" Target="../media/image96.png"/><Relationship Id="rId5" Type="http://schemas.openxmlformats.org/officeDocument/2006/relationships/image" Target="../media/image61.png"/><Relationship Id="rId6" Type="http://schemas.openxmlformats.org/officeDocument/2006/relationships/image" Target="../media/image12.png"/><Relationship Id="rId29" Type="http://schemas.openxmlformats.org/officeDocument/2006/relationships/image" Target="../media/image84.png"/><Relationship Id="rId7" Type="http://schemas.openxmlformats.org/officeDocument/2006/relationships/image" Target="../media/image14.png"/><Relationship Id="rId8" Type="http://schemas.openxmlformats.org/officeDocument/2006/relationships/image" Target="../media/image9.png"/><Relationship Id="rId31" Type="http://schemas.openxmlformats.org/officeDocument/2006/relationships/image" Target="../media/image83.png"/><Relationship Id="rId30" Type="http://schemas.openxmlformats.org/officeDocument/2006/relationships/image" Target="../media/image85.png"/><Relationship Id="rId11" Type="http://schemas.openxmlformats.org/officeDocument/2006/relationships/image" Target="../media/image17.png"/><Relationship Id="rId33" Type="http://schemas.openxmlformats.org/officeDocument/2006/relationships/image" Target="../media/image133.png"/><Relationship Id="rId10" Type="http://schemas.openxmlformats.org/officeDocument/2006/relationships/image" Target="../media/image10.png"/><Relationship Id="rId32" Type="http://schemas.openxmlformats.org/officeDocument/2006/relationships/image" Target="../media/image94.png"/><Relationship Id="rId13" Type="http://schemas.openxmlformats.org/officeDocument/2006/relationships/image" Target="../media/image16.png"/><Relationship Id="rId12" Type="http://schemas.openxmlformats.org/officeDocument/2006/relationships/image" Target="../media/image2.png"/><Relationship Id="rId15" Type="http://schemas.openxmlformats.org/officeDocument/2006/relationships/image" Target="../media/image29.png"/><Relationship Id="rId14" Type="http://schemas.openxmlformats.org/officeDocument/2006/relationships/image" Target="../media/image1.png"/><Relationship Id="rId17" Type="http://schemas.openxmlformats.org/officeDocument/2006/relationships/image" Target="../media/image3.png"/><Relationship Id="rId16" Type="http://schemas.openxmlformats.org/officeDocument/2006/relationships/image" Target="../media/image4.png"/><Relationship Id="rId19" Type="http://schemas.openxmlformats.org/officeDocument/2006/relationships/image" Target="../media/image68.png"/><Relationship Id="rId18" Type="http://schemas.openxmlformats.org/officeDocument/2006/relationships/image" Target="../media/image35.png"/></Relationships>
</file>

<file path=ppt/slides/_rels/slide17.xml.rels><?xml version="1.0" encoding="UTF-8" standalone="yes"?><Relationships xmlns="http://schemas.openxmlformats.org/package/2006/relationships"><Relationship Id="rId20" Type="http://schemas.openxmlformats.org/officeDocument/2006/relationships/image" Target="../media/image80.png"/><Relationship Id="rId22" Type="http://schemas.openxmlformats.org/officeDocument/2006/relationships/image" Target="../media/image58.png"/><Relationship Id="rId21" Type="http://schemas.openxmlformats.org/officeDocument/2006/relationships/image" Target="../media/image59.png"/><Relationship Id="rId24" Type="http://schemas.openxmlformats.org/officeDocument/2006/relationships/image" Target="../media/image60.png"/><Relationship Id="rId23"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57.png"/><Relationship Id="rId9" Type="http://schemas.openxmlformats.org/officeDocument/2006/relationships/image" Target="../media/image23.png"/><Relationship Id="rId26" Type="http://schemas.openxmlformats.org/officeDocument/2006/relationships/image" Target="../media/image62.png"/><Relationship Id="rId25" Type="http://schemas.openxmlformats.org/officeDocument/2006/relationships/image" Target="../media/image74.png"/><Relationship Id="rId28" Type="http://schemas.openxmlformats.org/officeDocument/2006/relationships/image" Target="../media/image103.png"/><Relationship Id="rId27" Type="http://schemas.openxmlformats.org/officeDocument/2006/relationships/image" Target="../media/image86.png"/><Relationship Id="rId5" Type="http://schemas.openxmlformats.org/officeDocument/2006/relationships/image" Target="../media/image61.png"/><Relationship Id="rId6" Type="http://schemas.openxmlformats.org/officeDocument/2006/relationships/image" Target="../media/image12.png"/><Relationship Id="rId29" Type="http://schemas.openxmlformats.org/officeDocument/2006/relationships/image" Target="../media/image98.png"/><Relationship Id="rId7" Type="http://schemas.openxmlformats.org/officeDocument/2006/relationships/image" Target="../media/image14.png"/><Relationship Id="rId8" Type="http://schemas.openxmlformats.org/officeDocument/2006/relationships/image" Target="../media/image9.png"/><Relationship Id="rId31" Type="http://schemas.openxmlformats.org/officeDocument/2006/relationships/image" Target="../media/image99.png"/><Relationship Id="rId30" Type="http://schemas.openxmlformats.org/officeDocument/2006/relationships/image" Target="../media/image105.png"/><Relationship Id="rId11" Type="http://schemas.openxmlformats.org/officeDocument/2006/relationships/image" Target="../media/image17.png"/><Relationship Id="rId10" Type="http://schemas.openxmlformats.org/officeDocument/2006/relationships/image" Target="../media/image10.png"/><Relationship Id="rId13" Type="http://schemas.openxmlformats.org/officeDocument/2006/relationships/image" Target="../media/image16.png"/><Relationship Id="rId12" Type="http://schemas.openxmlformats.org/officeDocument/2006/relationships/image" Target="../media/image2.png"/><Relationship Id="rId15" Type="http://schemas.openxmlformats.org/officeDocument/2006/relationships/image" Target="../media/image29.png"/><Relationship Id="rId14" Type="http://schemas.openxmlformats.org/officeDocument/2006/relationships/image" Target="../media/image1.png"/><Relationship Id="rId17" Type="http://schemas.openxmlformats.org/officeDocument/2006/relationships/image" Target="../media/image3.png"/><Relationship Id="rId16" Type="http://schemas.openxmlformats.org/officeDocument/2006/relationships/image" Target="../media/image4.png"/><Relationship Id="rId19" Type="http://schemas.openxmlformats.org/officeDocument/2006/relationships/image" Target="../media/image68.png"/><Relationship Id="rId18" Type="http://schemas.openxmlformats.org/officeDocument/2006/relationships/image" Target="../media/image35.png"/></Relationships>
</file>

<file path=ppt/slides/_rels/slide18.xml.rels><?xml version="1.0" encoding="UTF-8" standalone="yes"?><Relationships xmlns="http://schemas.openxmlformats.org/package/2006/relationships"><Relationship Id="rId20" Type="http://schemas.openxmlformats.org/officeDocument/2006/relationships/image" Target="../media/image80.png"/><Relationship Id="rId22" Type="http://schemas.openxmlformats.org/officeDocument/2006/relationships/image" Target="../media/image58.png"/><Relationship Id="rId21" Type="http://schemas.openxmlformats.org/officeDocument/2006/relationships/image" Target="../media/image59.png"/><Relationship Id="rId24" Type="http://schemas.openxmlformats.org/officeDocument/2006/relationships/image" Target="../media/image60.png"/><Relationship Id="rId23"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57.png"/><Relationship Id="rId9" Type="http://schemas.openxmlformats.org/officeDocument/2006/relationships/image" Target="../media/image23.png"/><Relationship Id="rId26" Type="http://schemas.openxmlformats.org/officeDocument/2006/relationships/image" Target="../media/image62.png"/><Relationship Id="rId25" Type="http://schemas.openxmlformats.org/officeDocument/2006/relationships/image" Target="../media/image74.png"/><Relationship Id="rId28" Type="http://schemas.openxmlformats.org/officeDocument/2006/relationships/image" Target="../media/image95.png"/><Relationship Id="rId27" Type="http://schemas.openxmlformats.org/officeDocument/2006/relationships/image" Target="../media/image92.png"/><Relationship Id="rId5" Type="http://schemas.openxmlformats.org/officeDocument/2006/relationships/image" Target="../media/image61.png"/><Relationship Id="rId6" Type="http://schemas.openxmlformats.org/officeDocument/2006/relationships/image" Target="../media/image12.png"/><Relationship Id="rId29" Type="http://schemas.openxmlformats.org/officeDocument/2006/relationships/image" Target="../media/image87.png"/><Relationship Id="rId7" Type="http://schemas.openxmlformats.org/officeDocument/2006/relationships/image" Target="../media/image14.png"/><Relationship Id="rId8" Type="http://schemas.openxmlformats.org/officeDocument/2006/relationships/image" Target="../media/image9.png"/><Relationship Id="rId31" Type="http://schemas.openxmlformats.org/officeDocument/2006/relationships/image" Target="../media/image108.png"/><Relationship Id="rId30" Type="http://schemas.openxmlformats.org/officeDocument/2006/relationships/image" Target="../media/image115.png"/><Relationship Id="rId11" Type="http://schemas.openxmlformats.org/officeDocument/2006/relationships/image" Target="../media/image17.png"/><Relationship Id="rId10" Type="http://schemas.openxmlformats.org/officeDocument/2006/relationships/image" Target="../media/image10.png"/><Relationship Id="rId13" Type="http://schemas.openxmlformats.org/officeDocument/2006/relationships/image" Target="../media/image16.png"/><Relationship Id="rId12" Type="http://schemas.openxmlformats.org/officeDocument/2006/relationships/image" Target="../media/image2.png"/><Relationship Id="rId15" Type="http://schemas.openxmlformats.org/officeDocument/2006/relationships/image" Target="../media/image29.png"/><Relationship Id="rId14" Type="http://schemas.openxmlformats.org/officeDocument/2006/relationships/image" Target="../media/image1.png"/><Relationship Id="rId17" Type="http://schemas.openxmlformats.org/officeDocument/2006/relationships/image" Target="../media/image3.png"/><Relationship Id="rId16" Type="http://schemas.openxmlformats.org/officeDocument/2006/relationships/image" Target="../media/image4.png"/><Relationship Id="rId19" Type="http://schemas.openxmlformats.org/officeDocument/2006/relationships/image" Target="../media/image68.png"/><Relationship Id="rId18" Type="http://schemas.openxmlformats.org/officeDocument/2006/relationships/image" Target="../media/image35.png"/></Relationships>
</file>

<file path=ppt/slides/_rels/slide19.xml.rels><?xml version="1.0" encoding="UTF-8" standalone="yes"?><Relationships xmlns="http://schemas.openxmlformats.org/package/2006/relationships"><Relationship Id="rId20" Type="http://schemas.openxmlformats.org/officeDocument/2006/relationships/image" Target="../media/image80.png"/><Relationship Id="rId22" Type="http://schemas.openxmlformats.org/officeDocument/2006/relationships/image" Target="../media/image58.png"/><Relationship Id="rId21" Type="http://schemas.openxmlformats.org/officeDocument/2006/relationships/image" Target="../media/image59.png"/><Relationship Id="rId24" Type="http://schemas.openxmlformats.org/officeDocument/2006/relationships/image" Target="../media/image71.png"/><Relationship Id="rId23"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57.png"/><Relationship Id="rId9" Type="http://schemas.openxmlformats.org/officeDocument/2006/relationships/image" Target="../media/image23.png"/><Relationship Id="rId26" Type="http://schemas.openxmlformats.org/officeDocument/2006/relationships/image" Target="../media/image62.png"/><Relationship Id="rId25" Type="http://schemas.openxmlformats.org/officeDocument/2006/relationships/image" Target="../media/image74.png"/><Relationship Id="rId28" Type="http://schemas.openxmlformats.org/officeDocument/2006/relationships/image" Target="../media/image100.png"/><Relationship Id="rId27" Type="http://schemas.openxmlformats.org/officeDocument/2006/relationships/image" Target="../media/image111.png"/><Relationship Id="rId5" Type="http://schemas.openxmlformats.org/officeDocument/2006/relationships/image" Target="../media/image61.png"/><Relationship Id="rId6" Type="http://schemas.openxmlformats.org/officeDocument/2006/relationships/image" Target="../media/image12.png"/><Relationship Id="rId29" Type="http://schemas.openxmlformats.org/officeDocument/2006/relationships/image" Target="../media/image119.png"/><Relationship Id="rId7" Type="http://schemas.openxmlformats.org/officeDocument/2006/relationships/image" Target="../media/image14.png"/><Relationship Id="rId8" Type="http://schemas.openxmlformats.org/officeDocument/2006/relationships/image" Target="../media/image9.png"/><Relationship Id="rId31" Type="http://schemas.openxmlformats.org/officeDocument/2006/relationships/image" Target="../media/image97.png"/><Relationship Id="rId30" Type="http://schemas.openxmlformats.org/officeDocument/2006/relationships/image" Target="../media/image106.png"/><Relationship Id="rId11" Type="http://schemas.openxmlformats.org/officeDocument/2006/relationships/image" Target="../media/image17.png"/><Relationship Id="rId10" Type="http://schemas.openxmlformats.org/officeDocument/2006/relationships/image" Target="../media/image10.png"/><Relationship Id="rId13" Type="http://schemas.openxmlformats.org/officeDocument/2006/relationships/image" Target="../media/image16.png"/><Relationship Id="rId12" Type="http://schemas.openxmlformats.org/officeDocument/2006/relationships/image" Target="../media/image2.png"/><Relationship Id="rId15" Type="http://schemas.openxmlformats.org/officeDocument/2006/relationships/image" Target="../media/image29.png"/><Relationship Id="rId14" Type="http://schemas.openxmlformats.org/officeDocument/2006/relationships/image" Target="../media/image1.png"/><Relationship Id="rId17" Type="http://schemas.openxmlformats.org/officeDocument/2006/relationships/image" Target="../media/image3.png"/><Relationship Id="rId16" Type="http://schemas.openxmlformats.org/officeDocument/2006/relationships/image" Target="../media/image4.png"/><Relationship Id="rId19" Type="http://schemas.openxmlformats.org/officeDocument/2006/relationships/image" Target="../media/image68.png"/><Relationship Id="rId18" Type="http://schemas.openxmlformats.org/officeDocument/2006/relationships/image" Target="../media/image35.png"/></Relationships>
</file>

<file path=ppt/slides/_rels/slide2.xml.rels><?xml version="1.0" encoding="UTF-8" standalone="yes"?><Relationships xmlns="http://schemas.openxmlformats.org/package/2006/relationships"><Relationship Id="rId20" Type="http://schemas.openxmlformats.org/officeDocument/2006/relationships/image" Target="../media/image53.png"/><Relationship Id="rId11" Type="http://schemas.openxmlformats.org/officeDocument/2006/relationships/image" Target="../media/image2.png"/><Relationship Id="rId22" Type="http://schemas.openxmlformats.org/officeDocument/2006/relationships/image" Target="../media/image31.png"/><Relationship Id="rId10" Type="http://schemas.openxmlformats.org/officeDocument/2006/relationships/image" Target="../media/image17.png"/><Relationship Id="rId21" Type="http://schemas.openxmlformats.org/officeDocument/2006/relationships/image" Target="../media/image34.png"/><Relationship Id="rId13" Type="http://schemas.openxmlformats.org/officeDocument/2006/relationships/image" Target="../media/image1.png"/><Relationship Id="rId12"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10.png"/><Relationship Id="rId15" Type="http://schemas.openxmlformats.org/officeDocument/2006/relationships/image" Target="../media/image4.png"/><Relationship Id="rId14" Type="http://schemas.openxmlformats.org/officeDocument/2006/relationships/image" Target="../media/image29.png"/><Relationship Id="rId17" Type="http://schemas.openxmlformats.org/officeDocument/2006/relationships/image" Target="../media/image26.png"/><Relationship Id="rId16" Type="http://schemas.openxmlformats.org/officeDocument/2006/relationships/image" Target="../media/image3.png"/><Relationship Id="rId5" Type="http://schemas.openxmlformats.org/officeDocument/2006/relationships/image" Target="../media/image12.png"/><Relationship Id="rId19" Type="http://schemas.openxmlformats.org/officeDocument/2006/relationships/image" Target="../media/image37.png"/><Relationship Id="rId6" Type="http://schemas.openxmlformats.org/officeDocument/2006/relationships/image" Target="../media/image14.png"/><Relationship Id="rId18" Type="http://schemas.openxmlformats.org/officeDocument/2006/relationships/image" Target="../media/image47.png"/><Relationship Id="rId7" Type="http://schemas.openxmlformats.org/officeDocument/2006/relationships/image" Target="../media/image9.png"/><Relationship Id="rId8" Type="http://schemas.openxmlformats.org/officeDocument/2006/relationships/image" Target="../media/image23.png"/></Relationships>
</file>

<file path=ppt/slides/_rels/slide20.xml.rels><?xml version="1.0" encoding="UTF-8" standalone="yes"?><Relationships xmlns="http://schemas.openxmlformats.org/package/2006/relationships"><Relationship Id="rId20" Type="http://schemas.openxmlformats.org/officeDocument/2006/relationships/image" Target="../media/image80.png"/><Relationship Id="rId22" Type="http://schemas.openxmlformats.org/officeDocument/2006/relationships/image" Target="../media/image58.png"/><Relationship Id="rId21" Type="http://schemas.openxmlformats.org/officeDocument/2006/relationships/image" Target="../media/image59.png"/><Relationship Id="rId24" Type="http://schemas.openxmlformats.org/officeDocument/2006/relationships/image" Target="../media/image71.png"/><Relationship Id="rId23"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57.png"/><Relationship Id="rId9" Type="http://schemas.openxmlformats.org/officeDocument/2006/relationships/image" Target="../media/image23.png"/><Relationship Id="rId26" Type="http://schemas.openxmlformats.org/officeDocument/2006/relationships/image" Target="../media/image62.png"/><Relationship Id="rId25" Type="http://schemas.openxmlformats.org/officeDocument/2006/relationships/image" Target="../media/image74.png"/><Relationship Id="rId28" Type="http://schemas.openxmlformats.org/officeDocument/2006/relationships/image" Target="../media/image104.png"/><Relationship Id="rId27" Type="http://schemas.openxmlformats.org/officeDocument/2006/relationships/image" Target="../media/image102.png"/><Relationship Id="rId5" Type="http://schemas.openxmlformats.org/officeDocument/2006/relationships/image" Target="../media/image61.png"/><Relationship Id="rId6" Type="http://schemas.openxmlformats.org/officeDocument/2006/relationships/image" Target="../media/image12.png"/><Relationship Id="rId29" Type="http://schemas.openxmlformats.org/officeDocument/2006/relationships/image" Target="../media/image110.png"/><Relationship Id="rId7" Type="http://schemas.openxmlformats.org/officeDocument/2006/relationships/image" Target="../media/image14.png"/><Relationship Id="rId8" Type="http://schemas.openxmlformats.org/officeDocument/2006/relationships/image" Target="../media/image9.png"/><Relationship Id="rId31" Type="http://schemas.openxmlformats.org/officeDocument/2006/relationships/image" Target="../media/image101.png"/><Relationship Id="rId30" Type="http://schemas.openxmlformats.org/officeDocument/2006/relationships/image" Target="../media/image107.png"/><Relationship Id="rId11" Type="http://schemas.openxmlformats.org/officeDocument/2006/relationships/image" Target="../media/image17.png"/><Relationship Id="rId10" Type="http://schemas.openxmlformats.org/officeDocument/2006/relationships/image" Target="../media/image10.png"/><Relationship Id="rId32" Type="http://schemas.openxmlformats.org/officeDocument/2006/relationships/image" Target="../media/image113.png"/><Relationship Id="rId13" Type="http://schemas.openxmlformats.org/officeDocument/2006/relationships/image" Target="../media/image16.png"/><Relationship Id="rId12" Type="http://schemas.openxmlformats.org/officeDocument/2006/relationships/image" Target="../media/image2.png"/><Relationship Id="rId15" Type="http://schemas.openxmlformats.org/officeDocument/2006/relationships/image" Target="../media/image29.png"/><Relationship Id="rId14" Type="http://schemas.openxmlformats.org/officeDocument/2006/relationships/image" Target="../media/image1.png"/><Relationship Id="rId17" Type="http://schemas.openxmlformats.org/officeDocument/2006/relationships/image" Target="../media/image3.png"/><Relationship Id="rId16" Type="http://schemas.openxmlformats.org/officeDocument/2006/relationships/image" Target="../media/image4.png"/><Relationship Id="rId19" Type="http://schemas.openxmlformats.org/officeDocument/2006/relationships/image" Target="../media/image68.png"/><Relationship Id="rId18" Type="http://schemas.openxmlformats.org/officeDocument/2006/relationships/image" Target="../media/image35.png"/></Relationships>
</file>

<file path=ppt/slides/_rels/slide21.xml.rels><?xml version="1.0" encoding="UTF-8" standalone="yes"?><Relationships xmlns="http://schemas.openxmlformats.org/package/2006/relationships"><Relationship Id="rId20" Type="http://schemas.openxmlformats.org/officeDocument/2006/relationships/image" Target="../media/image80.png"/><Relationship Id="rId22" Type="http://schemas.openxmlformats.org/officeDocument/2006/relationships/image" Target="../media/image58.png"/><Relationship Id="rId21" Type="http://schemas.openxmlformats.org/officeDocument/2006/relationships/image" Target="../media/image59.png"/><Relationship Id="rId24" Type="http://schemas.openxmlformats.org/officeDocument/2006/relationships/image" Target="../media/image71.png"/><Relationship Id="rId23"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57.png"/><Relationship Id="rId9" Type="http://schemas.openxmlformats.org/officeDocument/2006/relationships/image" Target="../media/image23.png"/><Relationship Id="rId26" Type="http://schemas.openxmlformats.org/officeDocument/2006/relationships/image" Target="../media/image62.png"/><Relationship Id="rId25" Type="http://schemas.openxmlformats.org/officeDocument/2006/relationships/image" Target="../media/image74.png"/><Relationship Id="rId28" Type="http://schemas.openxmlformats.org/officeDocument/2006/relationships/image" Target="../media/image112.png"/><Relationship Id="rId27" Type="http://schemas.openxmlformats.org/officeDocument/2006/relationships/image" Target="../media/image121.png"/><Relationship Id="rId5" Type="http://schemas.openxmlformats.org/officeDocument/2006/relationships/image" Target="../media/image61.png"/><Relationship Id="rId6" Type="http://schemas.openxmlformats.org/officeDocument/2006/relationships/image" Target="../media/image12.png"/><Relationship Id="rId29" Type="http://schemas.openxmlformats.org/officeDocument/2006/relationships/image" Target="../media/image117.png"/><Relationship Id="rId7" Type="http://schemas.openxmlformats.org/officeDocument/2006/relationships/image" Target="../media/image14.png"/><Relationship Id="rId8" Type="http://schemas.openxmlformats.org/officeDocument/2006/relationships/image" Target="../media/image9.png"/><Relationship Id="rId31" Type="http://schemas.openxmlformats.org/officeDocument/2006/relationships/image" Target="../media/image118.png"/><Relationship Id="rId30" Type="http://schemas.openxmlformats.org/officeDocument/2006/relationships/image" Target="../media/image109.png"/><Relationship Id="rId11" Type="http://schemas.openxmlformats.org/officeDocument/2006/relationships/image" Target="../media/image17.png"/><Relationship Id="rId33" Type="http://schemas.openxmlformats.org/officeDocument/2006/relationships/image" Target="../media/image123.png"/><Relationship Id="rId10" Type="http://schemas.openxmlformats.org/officeDocument/2006/relationships/image" Target="../media/image10.png"/><Relationship Id="rId32" Type="http://schemas.openxmlformats.org/officeDocument/2006/relationships/image" Target="../media/image120.png"/><Relationship Id="rId13" Type="http://schemas.openxmlformats.org/officeDocument/2006/relationships/image" Target="../media/image16.png"/><Relationship Id="rId35" Type="http://schemas.openxmlformats.org/officeDocument/2006/relationships/image" Target="../media/image114.png"/><Relationship Id="rId12" Type="http://schemas.openxmlformats.org/officeDocument/2006/relationships/image" Target="../media/image2.png"/><Relationship Id="rId34" Type="http://schemas.openxmlformats.org/officeDocument/2006/relationships/image" Target="../media/image128.png"/><Relationship Id="rId15" Type="http://schemas.openxmlformats.org/officeDocument/2006/relationships/image" Target="../media/image29.png"/><Relationship Id="rId14" Type="http://schemas.openxmlformats.org/officeDocument/2006/relationships/image" Target="../media/image1.png"/><Relationship Id="rId36" Type="http://schemas.openxmlformats.org/officeDocument/2006/relationships/image" Target="../media/image127.png"/><Relationship Id="rId17" Type="http://schemas.openxmlformats.org/officeDocument/2006/relationships/image" Target="../media/image3.png"/><Relationship Id="rId16" Type="http://schemas.openxmlformats.org/officeDocument/2006/relationships/image" Target="../media/image4.png"/><Relationship Id="rId19" Type="http://schemas.openxmlformats.org/officeDocument/2006/relationships/image" Target="../media/image68.png"/><Relationship Id="rId18" Type="http://schemas.openxmlformats.org/officeDocument/2006/relationships/image" Target="../media/image35.png"/></Relationships>
</file>

<file path=ppt/slides/_rels/slide22.xml.rels><?xml version="1.0" encoding="UTF-8" standalone="yes"?><Relationships xmlns="http://schemas.openxmlformats.org/package/2006/relationships"><Relationship Id="rId20" Type="http://schemas.openxmlformats.org/officeDocument/2006/relationships/image" Target="../media/image62.png"/><Relationship Id="rId22" Type="http://schemas.openxmlformats.org/officeDocument/2006/relationships/image" Target="../media/image132.png"/><Relationship Id="rId21" Type="http://schemas.openxmlformats.org/officeDocument/2006/relationships/image" Target="../media/image122.pn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23.png"/><Relationship Id="rId8" Type="http://schemas.openxmlformats.org/officeDocument/2006/relationships/image" Target="../media/image10.png"/><Relationship Id="rId11" Type="http://schemas.openxmlformats.org/officeDocument/2006/relationships/image" Target="../media/image16.png"/><Relationship Id="rId10" Type="http://schemas.openxmlformats.org/officeDocument/2006/relationships/image" Target="../media/image2.png"/><Relationship Id="rId13" Type="http://schemas.openxmlformats.org/officeDocument/2006/relationships/image" Target="../media/image29.png"/><Relationship Id="rId12" Type="http://schemas.openxmlformats.org/officeDocument/2006/relationships/image" Target="../media/image1.png"/><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image" Target="../media/image57.png"/><Relationship Id="rId16" Type="http://schemas.openxmlformats.org/officeDocument/2006/relationships/image" Target="../media/image35.png"/><Relationship Id="rId19" Type="http://schemas.openxmlformats.org/officeDocument/2006/relationships/image" Target="../media/image61.png"/><Relationship Id="rId18" Type="http://schemas.openxmlformats.org/officeDocument/2006/relationships/image" Target="../media/image74.png"/></Relationships>
</file>

<file path=ppt/slides/_rels/slide23.xml.rels><?xml version="1.0" encoding="UTF-8" standalone="yes"?><Relationships xmlns="http://schemas.openxmlformats.org/package/2006/relationships"><Relationship Id="rId20" Type="http://schemas.openxmlformats.org/officeDocument/2006/relationships/image" Target="../media/image62.png"/><Relationship Id="rId22" Type="http://schemas.openxmlformats.org/officeDocument/2006/relationships/image" Target="../media/image125.png"/><Relationship Id="rId21" Type="http://schemas.openxmlformats.org/officeDocument/2006/relationships/image" Target="../media/image130.png"/><Relationship Id="rId24" Type="http://schemas.openxmlformats.org/officeDocument/2006/relationships/image" Target="../media/image137.png"/><Relationship Id="rId23" Type="http://schemas.openxmlformats.org/officeDocument/2006/relationships/image" Target="../media/image134.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23.png"/><Relationship Id="rId8" Type="http://schemas.openxmlformats.org/officeDocument/2006/relationships/image" Target="../media/image10.png"/><Relationship Id="rId11" Type="http://schemas.openxmlformats.org/officeDocument/2006/relationships/image" Target="../media/image16.png"/><Relationship Id="rId10" Type="http://schemas.openxmlformats.org/officeDocument/2006/relationships/image" Target="../media/image2.png"/><Relationship Id="rId13" Type="http://schemas.openxmlformats.org/officeDocument/2006/relationships/image" Target="../media/image29.png"/><Relationship Id="rId12" Type="http://schemas.openxmlformats.org/officeDocument/2006/relationships/image" Target="../media/image1.png"/><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image" Target="../media/image57.png"/><Relationship Id="rId16" Type="http://schemas.openxmlformats.org/officeDocument/2006/relationships/image" Target="../media/image35.png"/><Relationship Id="rId19" Type="http://schemas.openxmlformats.org/officeDocument/2006/relationships/image" Target="../media/image61.png"/><Relationship Id="rId18" Type="http://schemas.openxmlformats.org/officeDocument/2006/relationships/image" Target="../media/image74.png"/></Relationships>
</file>

<file path=ppt/slides/_rels/slide24.xml.rels><?xml version="1.0" encoding="UTF-8" standalone="yes"?><Relationships xmlns="http://schemas.openxmlformats.org/package/2006/relationships"><Relationship Id="rId20" Type="http://schemas.openxmlformats.org/officeDocument/2006/relationships/image" Target="../media/image62.png"/><Relationship Id="rId22" Type="http://schemas.openxmlformats.org/officeDocument/2006/relationships/image" Target="../media/image126.png"/><Relationship Id="rId21" Type="http://schemas.openxmlformats.org/officeDocument/2006/relationships/image" Target="../media/image124.png"/><Relationship Id="rId23" Type="http://schemas.openxmlformats.org/officeDocument/2006/relationships/image" Target="../media/image136.pn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23.png"/><Relationship Id="rId8" Type="http://schemas.openxmlformats.org/officeDocument/2006/relationships/image" Target="../media/image10.png"/><Relationship Id="rId11" Type="http://schemas.openxmlformats.org/officeDocument/2006/relationships/image" Target="../media/image16.png"/><Relationship Id="rId10" Type="http://schemas.openxmlformats.org/officeDocument/2006/relationships/image" Target="../media/image2.png"/><Relationship Id="rId13" Type="http://schemas.openxmlformats.org/officeDocument/2006/relationships/image" Target="../media/image29.png"/><Relationship Id="rId12" Type="http://schemas.openxmlformats.org/officeDocument/2006/relationships/image" Target="../media/image1.png"/><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image" Target="../media/image57.png"/><Relationship Id="rId16" Type="http://schemas.openxmlformats.org/officeDocument/2006/relationships/image" Target="../media/image35.png"/><Relationship Id="rId19" Type="http://schemas.openxmlformats.org/officeDocument/2006/relationships/image" Target="../media/image61.png"/><Relationship Id="rId18" Type="http://schemas.openxmlformats.org/officeDocument/2006/relationships/image" Target="../media/image74.png"/></Relationships>
</file>

<file path=ppt/slides/_rels/slide25.xml.rels><?xml version="1.0" encoding="UTF-8" standalone="yes"?><Relationships xmlns="http://schemas.openxmlformats.org/package/2006/relationships"><Relationship Id="rId20" Type="http://schemas.openxmlformats.org/officeDocument/2006/relationships/image" Target="../media/image62.png"/><Relationship Id="rId22" Type="http://schemas.openxmlformats.org/officeDocument/2006/relationships/image" Target="../media/image135.png"/><Relationship Id="rId21" Type="http://schemas.openxmlformats.org/officeDocument/2006/relationships/image" Target="../media/image129.png"/><Relationship Id="rId23" Type="http://schemas.openxmlformats.org/officeDocument/2006/relationships/image" Target="../media/image142.png"/><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23.png"/><Relationship Id="rId8" Type="http://schemas.openxmlformats.org/officeDocument/2006/relationships/image" Target="../media/image10.png"/><Relationship Id="rId11" Type="http://schemas.openxmlformats.org/officeDocument/2006/relationships/image" Target="../media/image16.png"/><Relationship Id="rId10" Type="http://schemas.openxmlformats.org/officeDocument/2006/relationships/image" Target="../media/image2.png"/><Relationship Id="rId13" Type="http://schemas.openxmlformats.org/officeDocument/2006/relationships/image" Target="../media/image29.png"/><Relationship Id="rId12" Type="http://schemas.openxmlformats.org/officeDocument/2006/relationships/image" Target="../media/image1.png"/><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image" Target="../media/image57.png"/><Relationship Id="rId16" Type="http://schemas.openxmlformats.org/officeDocument/2006/relationships/image" Target="../media/image35.png"/><Relationship Id="rId19" Type="http://schemas.openxmlformats.org/officeDocument/2006/relationships/image" Target="../media/image61.png"/><Relationship Id="rId18" Type="http://schemas.openxmlformats.org/officeDocument/2006/relationships/image" Target="../media/image74.png"/></Relationships>
</file>

<file path=ppt/slides/_rels/slide26.xml.rels><?xml version="1.0" encoding="UTF-8" standalone="yes"?><Relationships xmlns="http://schemas.openxmlformats.org/package/2006/relationships"><Relationship Id="rId20" Type="http://schemas.openxmlformats.org/officeDocument/2006/relationships/image" Target="../media/image57.png"/><Relationship Id="rId22" Type="http://schemas.openxmlformats.org/officeDocument/2006/relationships/image" Target="../media/image71.png"/><Relationship Id="rId21" Type="http://schemas.openxmlformats.org/officeDocument/2006/relationships/image" Target="../media/image58.png"/><Relationship Id="rId24" Type="http://schemas.openxmlformats.org/officeDocument/2006/relationships/image" Target="../media/image61.png"/><Relationship Id="rId23"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26" Type="http://schemas.openxmlformats.org/officeDocument/2006/relationships/image" Target="../media/image62.png"/><Relationship Id="rId25" Type="http://schemas.openxmlformats.org/officeDocument/2006/relationships/image" Target="../media/image140.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23.png"/><Relationship Id="rId8" Type="http://schemas.openxmlformats.org/officeDocument/2006/relationships/image" Target="../media/image10.png"/><Relationship Id="rId11" Type="http://schemas.openxmlformats.org/officeDocument/2006/relationships/image" Target="../media/image16.png"/><Relationship Id="rId10" Type="http://schemas.openxmlformats.org/officeDocument/2006/relationships/image" Target="../media/image2.png"/><Relationship Id="rId13" Type="http://schemas.openxmlformats.org/officeDocument/2006/relationships/image" Target="../media/image29.png"/><Relationship Id="rId12" Type="http://schemas.openxmlformats.org/officeDocument/2006/relationships/image" Target="../media/image1.png"/><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image" Target="../media/image68.png"/><Relationship Id="rId16" Type="http://schemas.openxmlformats.org/officeDocument/2006/relationships/image" Target="../media/image35.png"/><Relationship Id="rId19" Type="http://schemas.openxmlformats.org/officeDocument/2006/relationships/image" Target="../media/image59.png"/><Relationship Id="rId18" Type="http://schemas.openxmlformats.org/officeDocument/2006/relationships/image" Target="../media/image80.png"/></Relationships>
</file>

<file path=ppt/slides/_rels/slide27.xml.rels><?xml version="1.0" encoding="UTF-8" standalone="yes"?><Relationships xmlns="http://schemas.openxmlformats.org/package/2006/relationships"><Relationship Id="rId20" Type="http://schemas.openxmlformats.org/officeDocument/2006/relationships/image" Target="../media/image57.png"/><Relationship Id="rId22" Type="http://schemas.openxmlformats.org/officeDocument/2006/relationships/image" Target="../media/image71.png"/><Relationship Id="rId21" Type="http://schemas.openxmlformats.org/officeDocument/2006/relationships/image" Target="../media/image58.png"/><Relationship Id="rId24" Type="http://schemas.openxmlformats.org/officeDocument/2006/relationships/image" Target="../media/image61.png"/><Relationship Id="rId23"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26" Type="http://schemas.openxmlformats.org/officeDocument/2006/relationships/image" Target="../media/image62.png"/><Relationship Id="rId25" Type="http://schemas.openxmlformats.org/officeDocument/2006/relationships/image" Target="../media/image140.png"/><Relationship Id="rId28" Type="http://schemas.openxmlformats.org/officeDocument/2006/relationships/image" Target="../media/image131.png"/><Relationship Id="rId27" Type="http://schemas.openxmlformats.org/officeDocument/2006/relationships/image" Target="../media/image159.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23.png"/><Relationship Id="rId8" Type="http://schemas.openxmlformats.org/officeDocument/2006/relationships/image" Target="../media/image10.png"/><Relationship Id="rId11" Type="http://schemas.openxmlformats.org/officeDocument/2006/relationships/image" Target="../media/image16.png"/><Relationship Id="rId10" Type="http://schemas.openxmlformats.org/officeDocument/2006/relationships/image" Target="../media/image2.png"/><Relationship Id="rId13" Type="http://schemas.openxmlformats.org/officeDocument/2006/relationships/image" Target="../media/image29.png"/><Relationship Id="rId12" Type="http://schemas.openxmlformats.org/officeDocument/2006/relationships/image" Target="../media/image1.png"/><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image" Target="../media/image68.png"/><Relationship Id="rId16" Type="http://schemas.openxmlformats.org/officeDocument/2006/relationships/image" Target="../media/image35.png"/><Relationship Id="rId19" Type="http://schemas.openxmlformats.org/officeDocument/2006/relationships/image" Target="../media/image59.png"/><Relationship Id="rId18" Type="http://schemas.openxmlformats.org/officeDocument/2006/relationships/image" Target="../media/image80.png"/></Relationships>
</file>

<file path=ppt/slides/_rels/slide28.xml.rels><?xml version="1.0" encoding="UTF-8" standalone="yes"?><Relationships xmlns="http://schemas.openxmlformats.org/package/2006/relationships"><Relationship Id="rId20" Type="http://schemas.openxmlformats.org/officeDocument/2006/relationships/image" Target="../media/image57.png"/><Relationship Id="rId22" Type="http://schemas.openxmlformats.org/officeDocument/2006/relationships/image" Target="../media/image71.png"/><Relationship Id="rId21" Type="http://schemas.openxmlformats.org/officeDocument/2006/relationships/image" Target="../media/image58.png"/><Relationship Id="rId24" Type="http://schemas.openxmlformats.org/officeDocument/2006/relationships/image" Target="../media/image61.png"/><Relationship Id="rId23"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26" Type="http://schemas.openxmlformats.org/officeDocument/2006/relationships/image" Target="../media/image62.png"/><Relationship Id="rId25" Type="http://schemas.openxmlformats.org/officeDocument/2006/relationships/image" Target="../media/image140.png"/><Relationship Id="rId28" Type="http://schemas.openxmlformats.org/officeDocument/2006/relationships/image" Target="../media/image148.png"/><Relationship Id="rId27" Type="http://schemas.openxmlformats.org/officeDocument/2006/relationships/image" Target="../media/image141.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23.png"/><Relationship Id="rId8" Type="http://schemas.openxmlformats.org/officeDocument/2006/relationships/image" Target="../media/image10.png"/><Relationship Id="rId11" Type="http://schemas.openxmlformats.org/officeDocument/2006/relationships/image" Target="../media/image16.png"/><Relationship Id="rId10" Type="http://schemas.openxmlformats.org/officeDocument/2006/relationships/image" Target="../media/image2.png"/><Relationship Id="rId13" Type="http://schemas.openxmlformats.org/officeDocument/2006/relationships/image" Target="../media/image29.png"/><Relationship Id="rId12" Type="http://schemas.openxmlformats.org/officeDocument/2006/relationships/image" Target="../media/image1.png"/><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image" Target="../media/image68.png"/><Relationship Id="rId16" Type="http://schemas.openxmlformats.org/officeDocument/2006/relationships/image" Target="../media/image35.png"/><Relationship Id="rId19" Type="http://schemas.openxmlformats.org/officeDocument/2006/relationships/image" Target="../media/image59.png"/><Relationship Id="rId18" Type="http://schemas.openxmlformats.org/officeDocument/2006/relationships/image" Target="../media/image80.png"/></Relationships>
</file>

<file path=ppt/slides/_rels/slide29.xml.rels><?xml version="1.0" encoding="UTF-8" standalone="yes"?><Relationships xmlns="http://schemas.openxmlformats.org/package/2006/relationships"><Relationship Id="rId20" Type="http://schemas.openxmlformats.org/officeDocument/2006/relationships/image" Target="../media/image57.png"/><Relationship Id="rId22" Type="http://schemas.openxmlformats.org/officeDocument/2006/relationships/image" Target="../media/image71.png"/><Relationship Id="rId21" Type="http://schemas.openxmlformats.org/officeDocument/2006/relationships/image" Target="../media/image58.png"/><Relationship Id="rId24" Type="http://schemas.openxmlformats.org/officeDocument/2006/relationships/image" Target="../media/image61.png"/><Relationship Id="rId23"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26" Type="http://schemas.openxmlformats.org/officeDocument/2006/relationships/image" Target="../media/image62.png"/><Relationship Id="rId25" Type="http://schemas.openxmlformats.org/officeDocument/2006/relationships/image" Target="../media/image140.png"/><Relationship Id="rId28" Type="http://schemas.openxmlformats.org/officeDocument/2006/relationships/image" Target="../media/image143.png"/><Relationship Id="rId27" Type="http://schemas.openxmlformats.org/officeDocument/2006/relationships/image" Target="../media/image147.png"/><Relationship Id="rId5" Type="http://schemas.openxmlformats.org/officeDocument/2006/relationships/image" Target="../media/image14.png"/><Relationship Id="rId6" Type="http://schemas.openxmlformats.org/officeDocument/2006/relationships/image" Target="../media/image9.png"/><Relationship Id="rId29" Type="http://schemas.openxmlformats.org/officeDocument/2006/relationships/image" Target="../media/image49.png"/><Relationship Id="rId7" Type="http://schemas.openxmlformats.org/officeDocument/2006/relationships/image" Target="../media/image23.png"/><Relationship Id="rId8" Type="http://schemas.openxmlformats.org/officeDocument/2006/relationships/image" Target="../media/image10.png"/><Relationship Id="rId11" Type="http://schemas.openxmlformats.org/officeDocument/2006/relationships/image" Target="../media/image16.png"/><Relationship Id="rId10" Type="http://schemas.openxmlformats.org/officeDocument/2006/relationships/image" Target="../media/image2.png"/><Relationship Id="rId13" Type="http://schemas.openxmlformats.org/officeDocument/2006/relationships/image" Target="../media/image29.png"/><Relationship Id="rId12" Type="http://schemas.openxmlformats.org/officeDocument/2006/relationships/image" Target="../media/image1.png"/><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image" Target="../media/image68.png"/><Relationship Id="rId16" Type="http://schemas.openxmlformats.org/officeDocument/2006/relationships/image" Target="../media/image35.png"/><Relationship Id="rId19" Type="http://schemas.openxmlformats.org/officeDocument/2006/relationships/image" Target="../media/image59.png"/><Relationship Id="rId18" Type="http://schemas.openxmlformats.org/officeDocument/2006/relationships/image" Target="../media/image80.png"/></Relationships>
</file>

<file path=ppt/slides/_rels/slide3.xml.rels><?xml version="1.0" encoding="UTF-8" standalone="yes"?><Relationships xmlns="http://schemas.openxmlformats.org/package/2006/relationships"><Relationship Id="rId20" Type="http://schemas.openxmlformats.org/officeDocument/2006/relationships/image" Target="../media/image46.png"/><Relationship Id="rId11" Type="http://schemas.openxmlformats.org/officeDocument/2006/relationships/image" Target="../media/image16.png"/><Relationship Id="rId10" Type="http://schemas.openxmlformats.org/officeDocument/2006/relationships/image" Target="../media/image2.png"/><Relationship Id="rId21" Type="http://schemas.openxmlformats.org/officeDocument/2006/relationships/image" Target="../media/image52.png"/><Relationship Id="rId13" Type="http://schemas.openxmlformats.org/officeDocument/2006/relationships/image" Target="../media/image29.png"/><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image" Target="../media/image48.png"/><Relationship Id="rId16" Type="http://schemas.openxmlformats.org/officeDocument/2006/relationships/image" Target="../media/image35.png"/><Relationship Id="rId5" Type="http://schemas.openxmlformats.org/officeDocument/2006/relationships/image" Target="../media/image14.png"/><Relationship Id="rId19" Type="http://schemas.openxmlformats.org/officeDocument/2006/relationships/image" Target="../media/image41.png"/><Relationship Id="rId6" Type="http://schemas.openxmlformats.org/officeDocument/2006/relationships/image" Target="../media/image9.png"/><Relationship Id="rId18" Type="http://schemas.openxmlformats.org/officeDocument/2006/relationships/image" Target="../media/image42.png"/><Relationship Id="rId7" Type="http://schemas.openxmlformats.org/officeDocument/2006/relationships/image" Target="../media/image23.png"/><Relationship Id="rId8" Type="http://schemas.openxmlformats.org/officeDocument/2006/relationships/image" Target="../media/image10.png"/></Relationships>
</file>

<file path=ppt/slides/_rels/slide30.xml.rels><?xml version="1.0" encoding="UTF-8" standalone="yes"?><Relationships xmlns="http://schemas.openxmlformats.org/package/2006/relationships"><Relationship Id="rId20" Type="http://schemas.openxmlformats.org/officeDocument/2006/relationships/image" Target="../media/image57.png"/><Relationship Id="rId22" Type="http://schemas.openxmlformats.org/officeDocument/2006/relationships/image" Target="../media/image71.png"/><Relationship Id="rId21" Type="http://schemas.openxmlformats.org/officeDocument/2006/relationships/image" Target="../media/image58.png"/><Relationship Id="rId24" Type="http://schemas.openxmlformats.org/officeDocument/2006/relationships/image" Target="../media/image61.png"/><Relationship Id="rId23"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26" Type="http://schemas.openxmlformats.org/officeDocument/2006/relationships/image" Target="../media/image62.png"/><Relationship Id="rId25" Type="http://schemas.openxmlformats.org/officeDocument/2006/relationships/image" Target="../media/image140.png"/><Relationship Id="rId28" Type="http://schemas.openxmlformats.org/officeDocument/2006/relationships/image" Target="../media/image138.png"/><Relationship Id="rId27" Type="http://schemas.openxmlformats.org/officeDocument/2006/relationships/image" Target="../media/image150.png"/><Relationship Id="rId5" Type="http://schemas.openxmlformats.org/officeDocument/2006/relationships/image" Target="../media/image14.png"/><Relationship Id="rId6" Type="http://schemas.openxmlformats.org/officeDocument/2006/relationships/image" Target="../media/image9.png"/><Relationship Id="rId29" Type="http://schemas.openxmlformats.org/officeDocument/2006/relationships/image" Target="../media/image158.png"/><Relationship Id="rId7" Type="http://schemas.openxmlformats.org/officeDocument/2006/relationships/image" Target="../media/image23.png"/><Relationship Id="rId8" Type="http://schemas.openxmlformats.org/officeDocument/2006/relationships/image" Target="../media/image10.png"/><Relationship Id="rId30" Type="http://schemas.openxmlformats.org/officeDocument/2006/relationships/image" Target="../media/image149.png"/><Relationship Id="rId11" Type="http://schemas.openxmlformats.org/officeDocument/2006/relationships/image" Target="../media/image16.png"/><Relationship Id="rId10" Type="http://schemas.openxmlformats.org/officeDocument/2006/relationships/image" Target="../media/image2.png"/><Relationship Id="rId13" Type="http://schemas.openxmlformats.org/officeDocument/2006/relationships/image" Target="../media/image29.png"/><Relationship Id="rId12" Type="http://schemas.openxmlformats.org/officeDocument/2006/relationships/image" Target="../media/image1.png"/><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image" Target="../media/image68.png"/><Relationship Id="rId16" Type="http://schemas.openxmlformats.org/officeDocument/2006/relationships/image" Target="../media/image35.png"/><Relationship Id="rId19" Type="http://schemas.openxmlformats.org/officeDocument/2006/relationships/image" Target="../media/image59.png"/><Relationship Id="rId18" Type="http://schemas.openxmlformats.org/officeDocument/2006/relationships/image" Target="../media/image80.png"/></Relationships>
</file>

<file path=ppt/slides/_rels/slide31.xml.rels><?xml version="1.0" encoding="UTF-8" standalone="yes"?><Relationships xmlns="http://schemas.openxmlformats.org/package/2006/relationships"><Relationship Id="rId20" Type="http://schemas.openxmlformats.org/officeDocument/2006/relationships/image" Target="../media/image57.png"/><Relationship Id="rId22" Type="http://schemas.openxmlformats.org/officeDocument/2006/relationships/image" Target="../media/image71.png"/><Relationship Id="rId21" Type="http://schemas.openxmlformats.org/officeDocument/2006/relationships/image" Target="../media/image58.png"/><Relationship Id="rId24" Type="http://schemas.openxmlformats.org/officeDocument/2006/relationships/image" Target="../media/image61.png"/><Relationship Id="rId23"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26" Type="http://schemas.openxmlformats.org/officeDocument/2006/relationships/image" Target="../media/image62.png"/><Relationship Id="rId25" Type="http://schemas.openxmlformats.org/officeDocument/2006/relationships/image" Target="../media/image140.png"/><Relationship Id="rId27" Type="http://schemas.openxmlformats.org/officeDocument/2006/relationships/image" Target="../media/image157.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23.png"/><Relationship Id="rId8" Type="http://schemas.openxmlformats.org/officeDocument/2006/relationships/image" Target="../media/image10.png"/><Relationship Id="rId11" Type="http://schemas.openxmlformats.org/officeDocument/2006/relationships/image" Target="../media/image16.png"/><Relationship Id="rId10" Type="http://schemas.openxmlformats.org/officeDocument/2006/relationships/image" Target="../media/image2.png"/><Relationship Id="rId13" Type="http://schemas.openxmlformats.org/officeDocument/2006/relationships/image" Target="../media/image29.png"/><Relationship Id="rId12" Type="http://schemas.openxmlformats.org/officeDocument/2006/relationships/image" Target="../media/image1.png"/><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image" Target="../media/image68.png"/><Relationship Id="rId16" Type="http://schemas.openxmlformats.org/officeDocument/2006/relationships/image" Target="../media/image35.png"/><Relationship Id="rId19" Type="http://schemas.openxmlformats.org/officeDocument/2006/relationships/image" Target="../media/image59.png"/><Relationship Id="rId18" Type="http://schemas.openxmlformats.org/officeDocument/2006/relationships/image" Target="../media/image80.png"/></Relationships>
</file>

<file path=ppt/slides/_rels/slide32.xml.rels><?xml version="1.0" encoding="UTF-8" standalone="yes"?><Relationships xmlns="http://schemas.openxmlformats.org/package/2006/relationships"><Relationship Id="rId20" Type="http://schemas.openxmlformats.org/officeDocument/2006/relationships/image" Target="../media/image153.png"/><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23.png"/><Relationship Id="rId8" Type="http://schemas.openxmlformats.org/officeDocument/2006/relationships/image" Target="../media/image10.png"/><Relationship Id="rId11" Type="http://schemas.openxmlformats.org/officeDocument/2006/relationships/image" Target="../media/image16.png"/><Relationship Id="rId10" Type="http://schemas.openxmlformats.org/officeDocument/2006/relationships/image" Target="../media/image2.png"/><Relationship Id="rId13" Type="http://schemas.openxmlformats.org/officeDocument/2006/relationships/image" Target="../media/image29.png"/><Relationship Id="rId12" Type="http://schemas.openxmlformats.org/officeDocument/2006/relationships/image" Target="../media/image1.png"/><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image" Target="../media/image151.png"/><Relationship Id="rId16" Type="http://schemas.openxmlformats.org/officeDocument/2006/relationships/image" Target="../media/image35.png"/><Relationship Id="rId19" Type="http://schemas.openxmlformats.org/officeDocument/2006/relationships/image" Target="../media/image155.png"/><Relationship Id="rId18" Type="http://schemas.openxmlformats.org/officeDocument/2006/relationships/image" Target="../media/image1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12.png"/><Relationship Id="rId9"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23.png"/><Relationship Id="rId8" Type="http://schemas.openxmlformats.org/officeDocument/2006/relationships/image" Target="../media/image10.png"/><Relationship Id="rId11" Type="http://schemas.openxmlformats.org/officeDocument/2006/relationships/image" Target="../media/image16.png"/><Relationship Id="rId10" Type="http://schemas.openxmlformats.org/officeDocument/2006/relationships/image" Target="../media/image2.png"/><Relationship Id="rId13" Type="http://schemas.openxmlformats.org/officeDocument/2006/relationships/image" Target="../media/image29.png"/><Relationship Id="rId12" Type="http://schemas.openxmlformats.org/officeDocument/2006/relationships/image" Target="../media/image1.png"/><Relationship Id="rId15" Type="http://schemas.openxmlformats.org/officeDocument/2006/relationships/image" Target="../media/image3.png"/><Relationship Id="rId14" Type="http://schemas.openxmlformats.org/officeDocument/2006/relationships/image" Target="../media/image4.png"/></Relationships>
</file>

<file path=ppt/slides/_rels/slide4.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2.png"/><Relationship Id="rId13" Type="http://schemas.openxmlformats.org/officeDocument/2006/relationships/image" Target="../media/image29.png"/><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image" Target="../media/image54.png"/><Relationship Id="rId16" Type="http://schemas.openxmlformats.org/officeDocument/2006/relationships/image" Target="../media/image35.png"/><Relationship Id="rId5" Type="http://schemas.openxmlformats.org/officeDocument/2006/relationships/image" Target="../media/image14.png"/><Relationship Id="rId19" Type="http://schemas.openxmlformats.org/officeDocument/2006/relationships/image" Target="../media/image49.png"/><Relationship Id="rId6" Type="http://schemas.openxmlformats.org/officeDocument/2006/relationships/image" Target="../media/image9.png"/><Relationship Id="rId18" Type="http://schemas.openxmlformats.org/officeDocument/2006/relationships/image" Target="../media/image46.png"/><Relationship Id="rId7" Type="http://schemas.openxmlformats.org/officeDocument/2006/relationships/image" Target="../media/image23.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2.png"/><Relationship Id="rId13" Type="http://schemas.openxmlformats.org/officeDocument/2006/relationships/image" Target="../media/image29.png"/><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image" Target="../media/image54.png"/><Relationship Id="rId16" Type="http://schemas.openxmlformats.org/officeDocument/2006/relationships/image" Target="../media/image35.png"/><Relationship Id="rId5" Type="http://schemas.openxmlformats.org/officeDocument/2006/relationships/image" Target="../media/image14.png"/><Relationship Id="rId19" Type="http://schemas.openxmlformats.org/officeDocument/2006/relationships/image" Target="../media/image49.png"/><Relationship Id="rId6" Type="http://schemas.openxmlformats.org/officeDocument/2006/relationships/image" Target="../media/image9.png"/><Relationship Id="rId18" Type="http://schemas.openxmlformats.org/officeDocument/2006/relationships/image" Target="../media/image46.png"/><Relationship Id="rId7" Type="http://schemas.openxmlformats.org/officeDocument/2006/relationships/image" Target="../media/image23.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7.png"/><Relationship Id="rId13" Type="http://schemas.openxmlformats.org/officeDocument/2006/relationships/image" Target="../media/image1.png"/><Relationship Id="rId12"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46.png"/><Relationship Id="rId9" Type="http://schemas.openxmlformats.org/officeDocument/2006/relationships/image" Target="../media/image10.png"/><Relationship Id="rId15" Type="http://schemas.openxmlformats.org/officeDocument/2006/relationships/image" Target="../media/image4.png"/><Relationship Id="rId14" Type="http://schemas.openxmlformats.org/officeDocument/2006/relationships/image" Target="../media/image29.png"/><Relationship Id="rId17" Type="http://schemas.openxmlformats.org/officeDocument/2006/relationships/image" Target="../media/image35.png"/><Relationship Id="rId16"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14.png"/><Relationship Id="rId18" Type="http://schemas.openxmlformats.org/officeDocument/2006/relationships/image" Target="../media/image49.png"/><Relationship Id="rId7" Type="http://schemas.openxmlformats.org/officeDocument/2006/relationships/image" Target="../media/image9.png"/><Relationship Id="rId8" Type="http://schemas.openxmlformats.org/officeDocument/2006/relationships/image" Target="../media/image23.png"/></Relationships>
</file>

<file path=ppt/slides/_rels/slide7.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7.png"/><Relationship Id="rId13" Type="http://schemas.openxmlformats.org/officeDocument/2006/relationships/image" Target="../media/image1.png"/><Relationship Id="rId12"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62.png"/><Relationship Id="rId9" Type="http://schemas.openxmlformats.org/officeDocument/2006/relationships/image" Target="../media/image10.png"/><Relationship Id="rId15" Type="http://schemas.openxmlformats.org/officeDocument/2006/relationships/image" Target="../media/image4.png"/><Relationship Id="rId14" Type="http://schemas.openxmlformats.org/officeDocument/2006/relationships/image" Target="../media/image29.png"/><Relationship Id="rId17" Type="http://schemas.openxmlformats.org/officeDocument/2006/relationships/image" Target="../media/image35.png"/><Relationship Id="rId16"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14.png"/><Relationship Id="rId18" Type="http://schemas.openxmlformats.org/officeDocument/2006/relationships/image" Target="../media/image49.png"/><Relationship Id="rId7" Type="http://schemas.openxmlformats.org/officeDocument/2006/relationships/image" Target="../media/image9.png"/><Relationship Id="rId8" Type="http://schemas.openxmlformats.org/officeDocument/2006/relationships/image" Target="../media/image23.png"/></Relationships>
</file>

<file path=ppt/slides/_rels/slide8.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2.png"/><Relationship Id="rId13" Type="http://schemas.openxmlformats.org/officeDocument/2006/relationships/image" Target="../media/image29.png"/><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image" Target="../media/image49.png"/><Relationship Id="rId16" Type="http://schemas.openxmlformats.org/officeDocument/2006/relationships/image" Target="../media/image35.png"/><Relationship Id="rId5" Type="http://schemas.openxmlformats.org/officeDocument/2006/relationships/image" Target="../media/image14.png"/><Relationship Id="rId6" Type="http://schemas.openxmlformats.org/officeDocument/2006/relationships/image" Target="../media/image9.png"/><Relationship Id="rId18" Type="http://schemas.openxmlformats.org/officeDocument/2006/relationships/image" Target="../media/image62.png"/><Relationship Id="rId7" Type="http://schemas.openxmlformats.org/officeDocument/2006/relationships/image" Target="../media/image23.png"/><Relationship Id="rId8" Type="http://schemas.openxmlformats.org/officeDocument/2006/relationships/image" Target="../media/image10.png"/></Relationships>
</file>

<file path=ppt/slides/_rels/slide9.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2.png"/><Relationship Id="rId13" Type="http://schemas.openxmlformats.org/officeDocument/2006/relationships/image" Target="../media/image29.png"/><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image" Target="../media/image62.png"/><Relationship Id="rId16" Type="http://schemas.openxmlformats.org/officeDocument/2006/relationships/image" Target="../media/image35.png"/><Relationship Id="rId5" Type="http://schemas.openxmlformats.org/officeDocument/2006/relationships/image" Target="../media/image14.png"/><Relationship Id="rId6" Type="http://schemas.openxmlformats.org/officeDocument/2006/relationships/image" Target="../media/image9.png"/><Relationship Id="rId18" Type="http://schemas.openxmlformats.org/officeDocument/2006/relationships/image" Target="../media/image49.png"/><Relationship Id="rId7" Type="http://schemas.openxmlformats.org/officeDocument/2006/relationships/image" Target="../media/image23.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mt="48000"/>
          </a:blip>
          <a:srcRect b="0" l="0" r="0" t="0"/>
          <a:stretch/>
        </p:blipFill>
        <p:spPr>
          <a:xfrm>
            <a:off x="3340100" y="0"/>
            <a:ext cx="11163300" cy="10236200"/>
          </a:xfrm>
          <a:prstGeom prst="rect">
            <a:avLst/>
          </a:prstGeom>
          <a:noFill/>
          <a:ln>
            <a:noFill/>
          </a:ln>
        </p:spPr>
      </p:pic>
      <p:pic>
        <p:nvPicPr>
          <p:cNvPr id="89" name="Google Shape;89;p1"/>
          <p:cNvPicPr preferRelativeResize="0"/>
          <p:nvPr/>
        </p:nvPicPr>
        <p:blipFill rotWithShape="1">
          <a:blip r:embed="rId4">
            <a:alphaModFix amt="40000"/>
          </a:blip>
          <a:srcRect b="0" l="0" r="0" t="0"/>
          <a:stretch/>
        </p:blipFill>
        <p:spPr>
          <a:xfrm rot="-120000">
            <a:off x="14833600" y="9982200"/>
            <a:ext cx="1524000" cy="1524000"/>
          </a:xfrm>
          <a:prstGeom prst="rect">
            <a:avLst/>
          </a:prstGeom>
          <a:noFill/>
          <a:ln>
            <a:noFill/>
          </a:ln>
        </p:spPr>
      </p:pic>
      <p:pic>
        <p:nvPicPr>
          <p:cNvPr id="90" name="Google Shape;90;p1"/>
          <p:cNvPicPr preferRelativeResize="0"/>
          <p:nvPr/>
        </p:nvPicPr>
        <p:blipFill rotWithShape="1">
          <a:blip r:embed="rId5">
            <a:alphaModFix amt="70000"/>
          </a:blip>
          <a:srcRect b="0" l="0" r="0" t="0"/>
          <a:stretch/>
        </p:blipFill>
        <p:spPr>
          <a:xfrm rot="-120000">
            <a:off x="15913100" y="9677400"/>
            <a:ext cx="1790700" cy="1790700"/>
          </a:xfrm>
          <a:prstGeom prst="rect">
            <a:avLst/>
          </a:prstGeom>
          <a:noFill/>
          <a:ln>
            <a:noFill/>
          </a:ln>
        </p:spPr>
      </p:pic>
      <p:pic>
        <p:nvPicPr>
          <p:cNvPr id="91" name="Google Shape;91;p1"/>
          <p:cNvPicPr preferRelativeResize="0"/>
          <p:nvPr/>
        </p:nvPicPr>
        <p:blipFill rotWithShape="1">
          <a:blip r:embed="rId6">
            <a:alphaModFix/>
          </a:blip>
          <a:srcRect b="0" l="0" r="0" t="0"/>
          <a:stretch/>
        </p:blipFill>
        <p:spPr>
          <a:xfrm rot="-120000">
            <a:off x="17272000" y="9398000"/>
            <a:ext cx="2019300" cy="2019300"/>
          </a:xfrm>
          <a:prstGeom prst="rect">
            <a:avLst/>
          </a:prstGeom>
          <a:noFill/>
          <a:ln>
            <a:noFill/>
          </a:ln>
        </p:spPr>
      </p:pic>
      <p:pic>
        <p:nvPicPr>
          <p:cNvPr id="92" name="Google Shape;92;p1"/>
          <p:cNvPicPr preferRelativeResize="0"/>
          <p:nvPr/>
        </p:nvPicPr>
        <p:blipFill rotWithShape="1">
          <a:blip r:embed="rId7">
            <a:alphaModFix amt="40000"/>
          </a:blip>
          <a:srcRect b="0" l="0" r="0" t="0"/>
          <a:stretch/>
        </p:blipFill>
        <p:spPr>
          <a:xfrm rot="120000">
            <a:off x="1943100" y="9982200"/>
            <a:ext cx="1524000" cy="1524000"/>
          </a:xfrm>
          <a:prstGeom prst="rect">
            <a:avLst/>
          </a:prstGeom>
          <a:noFill/>
          <a:ln>
            <a:noFill/>
          </a:ln>
        </p:spPr>
      </p:pic>
      <p:pic>
        <p:nvPicPr>
          <p:cNvPr id="93" name="Google Shape;93;p1"/>
          <p:cNvPicPr preferRelativeResize="0"/>
          <p:nvPr/>
        </p:nvPicPr>
        <p:blipFill rotWithShape="1">
          <a:blip r:embed="rId8">
            <a:alphaModFix amt="70000"/>
          </a:blip>
          <a:srcRect b="0" l="0" r="0" t="0"/>
          <a:stretch/>
        </p:blipFill>
        <p:spPr>
          <a:xfrm rot="120000">
            <a:off x="584200" y="9677400"/>
            <a:ext cx="1790700" cy="1790700"/>
          </a:xfrm>
          <a:prstGeom prst="rect">
            <a:avLst/>
          </a:prstGeom>
          <a:noFill/>
          <a:ln>
            <a:noFill/>
          </a:ln>
        </p:spPr>
      </p:pic>
      <p:pic>
        <p:nvPicPr>
          <p:cNvPr id="94" name="Google Shape;94;p1"/>
          <p:cNvPicPr preferRelativeResize="0"/>
          <p:nvPr/>
        </p:nvPicPr>
        <p:blipFill rotWithShape="1">
          <a:blip r:embed="rId9">
            <a:alphaModFix/>
          </a:blip>
          <a:srcRect b="0" l="0" r="0" t="0"/>
          <a:stretch/>
        </p:blipFill>
        <p:spPr>
          <a:xfrm rot="120000">
            <a:off x="-1003300" y="9398000"/>
            <a:ext cx="2019300" cy="2019300"/>
          </a:xfrm>
          <a:prstGeom prst="rect">
            <a:avLst/>
          </a:prstGeom>
          <a:noFill/>
          <a:ln>
            <a:noFill/>
          </a:ln>
        </p:spPr>
      </p:pic>
      <p:pic>
        <p:nvPicPr>
          <p:cNvPr id="95" name="Google Shape;95;p1"/>
          <p:cNvPicPr preferRelativeResize="0"/>
          <p:nvPr/>
        </p:nvPicPr>
        <p:blipFill rotWithShape="1">
          <a:blip r:embed="rId10">
            <a:alphaModFix amt="40000"/>
          </a:blip>
          <a:srcRect b="0" l="0" r="0" t="0"/>
          <a:stretch/>
        </p:blipFill>
        <p:spPr>
          <a:xfrm rot="120000">
            <a:off x="14833600" y="-1219200"/>
            <a:ext cx="1524000" cy="1524000"/>
          </a:xfrm>
          <a:prstGeom prst="rect">
            <a:avLst/>
          </a:prstGeom>
          <a:noFill/>
          <a:ln>
            <a:noFill/>
          </a:ln>
        </p:spPr>
      </p:pic>
      <p:pic>
        <p:nvPicPr>
          <p:cNvPr id="96" name="Google Shape;96;p1"/>
          <p:cNvPicPr preferRelativeResize="0"/>
          <p:nvPr/>
        </p:nvPicPr>
        <p:blipFill rotWithShape="1">
          <a:blip r:embed="rId11">
            <a:alphaModFix amt="70000"/>
          </a:blip>
          <a:srcRect b="0" l="0" r="0" t="0"/>
          <a:stretch/>
        </p:blipFill>
        <p:spPr>
          <a:xfrm rot="120000">
            <a:off x="15913100" y="-1168400"/>
            <a:ext cx="1790700" cy="1790700"/>
          </a:xfrm>
          <a:prstGeom prst="rect">
            <a:avLst/>
          </a:prstGeom>
          <a:noFill/>
          <a:ln>
            <a:noFill/>
          </a:ln>
        </p:spPr>
      </p:pic>
      <p:pic>
        <p:nvPicPr>
          <p:cNvPr id="97" name="Google Shape;97;p1"/>
          <p:cNvPicPr preferRelativeResize="0"/>
          <p:nvPr/>
        </p:nvPicPr>
        <p:blipFill rotWithShape="1">
          <a:blip r:embed="rId12">
            <a:alphaModFix/>
          </a:blip>
          <a:srcRect b="0" l="0" r="0" t="0"/>
          <a:stretch/>
        </p:blipFill>
        <p:spPr>
          <a:xfrm rot="120000">
            <a:off x="17272000" y="-1117600"/>
            <a:ext cx="2019300" cy="2019300"/>
          </a:xfrm>
          <a:prstGeom prst="rect">
            <a:avLst/>
          </a:prstGeom>
          <a:noFill/>
          <a:ln>
            <a:noFill/>
          </a:ln>
        </p:spPr>
      </p:pic>
      <p:pic>
        <p:nvPicPr>
          <p:cNvPr id="98" name="Google Shape;98;p1"/>
          <p:cNvPicPr preferRelativeResize="0"/>
          <p:nvPr/>
        </p:nvPicPr>
        <p:blipFill rotWithShape="1">
          <a:blip r:embed="rId13">
            <a:alphaModFix amt="40000"/>
          </a:blip>
          <a:srcRect b="0" l="0" r="0" t="0"/>
          <a:stretch/>
        </p:blipFill>
        <p:spPr>
          <a:xfrm rot="-120000">
            <a:off x="1943100" y="-1219200"/>
            <a:ext cx="1524000" cy="1524000"/>
          </a:xfrm>
          <a:prstGeom prst="rect">
            <a:avLst/>
          </a:prstGeom>
          <a:noFill/>
          <a:ln>
            <a:noFill/>
          </a:ln>
        </p:spPr>
      </p:pic>
      <p:pic>
        <p:nvPicPr>
          <p:cNvPr id="99" name="Google Shape;99;p1"/>
          <p:cNvPicPr preferRelativeResize="0"/>
          <p:nvPr/>
        </p:nvPicPr>
        <p:blipFill rotWithShape="1">
          <a:blip r:embed="rId14">
            <a:alphaModFix amt="70000"/>
          </a:blip>
          <a:srcRect b="0" l="0" r="0" t="0"/>
          <a:stretch/>
        </p:blipFill>
        <p:spPr>
          <a:xfrm rot="-120000">
            <a:off x="584200" y="-1168400"/>
            <a:ext cx="1790700" cy="1790700"/>
          </a:xfrm>
          <a:prstGeom prst="rect">
            <a:avLst/>
          </a:prstGeom>
          <a:noFill/>
          <a:ln>
            <a:noFill/>
          </a:ln>
        </p:spPr>
      </p:pic>
      <p:pic>
        <p:nvPicPr>
          <p:cNvPr id="100" name="Google Shape;100;p1"/>
          <p:cNvPicPr preferRelativeResize="0"/>
          <p:nvPr/>
        </p:nvPicPr>
        <p:blipFill rotWithShape="1">
          <a:blip r:embed="rId15">
            <a:alphaModFix/>
          </a:blip>
          <a:srcRect b="0" l="0" r="0" t="0"/>
          <a:stretch/>
        </p:blipFill>
        <p:spPr>
          <a:xfrm rot="-120000">
            <a:off x="-1003300" y="-1117600"/>
            <a:ext cx="2019300" cy="2019300"/>
          </a:xfrm>
          <a:prstGeom prst="rect">
            <a:avLst/>
          </a:prstGeom>
          <a:noFill/>
          <a:ln>
            <a:noFill/>
          </a:ln>
        </p:spPr>
      </p:pic>
      <p:sp>
        <p:nvSpPr>
          <p:cNvPr id="101" name="Google Shape;101;p1"/>
          <p:cNvSpPr txBox="1"/>
          <p:nvPr/>
        </p:nvSpPr>
        <p:spPr>
          <a:xfrm>
            <a:off x="3340100" y="2938859"/>
            <a:ext cx="12072398" cy="53086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11000" u="none" cap="none" strike="noStrike">
                <a:solidFill>
                  <a:srgbClr val="596E37"/>
                </a:solidFill>
                <a:latin typeface="Calibri"/>
                <a:ea typeface="Calibri"/>
                <a:cs typeface="Calibri"/>
                <a:sym typeface="Calibri"/>
              </a:rPr>
              <a:t>교통법규</a:t>
            </a:r>
            <a:r>
              <a:rPr b="0" i="0" lang="en-US" sz="11000" u="none" cap="none" strike="noStrike">
                <a:solidFill>
                  <a:srgbClr val="596E37"/>
                </a:solidFill>
                <a:latin typeface="Arial"/>
                <a:ea typeface="Arial"/>
                <a:cs typeface="Arial"/>
                <a:sym typeface="Arial"/>
              </a:rPr>
              <a:t> </a:t>
            </a:r>
            <a:r>
              <a:rPr b="0" i="0" lang="en-US" sz="11000" u="none" cap="none" strike="noStrike">
                <a:solidFill>
                  <a:srgbClr val="596E37"/>
                </a:solidFill>
                <a:latin typeface="Calibri"/>
                <a:ea typeface="Calibri"/>
                <a:cs typeface="Calibri"/>
                <a:sym typeface="Calibri"/>
              </a:rPr>
              <a:t>위반의</a:t>
            </a:r>
            <a:r>
              <a:rPr b="0" i="0" lang="en-US" sz="11000" u="none" cap="none" strike="noStrike">
                <a:solidFill>
                  <a:srgbClr val="596E37"/>
                </a:solidFill>
                <a:latin typeface="Arial"/>
                <a:ea typeface="Arial"/>
                <a:cs typeface="Arial"/>
                <a:sym typeface="Arial"/>
              </a:rPr>
              <a:t> </a:t>
            </a:r>
            <a:r>
              <a:rPr b="0" i="0" lang="en-US" sz="11000" u="none" cap="none" strike="noStrike">
                <a:solidFill>
                  <a:srgbClr val="596E37"/>
                </a:solidFill>
                <a:latin typeface="Calibri"/>
                <a:ea typeface="Calibri"/>
                <a:cs typeface="Calibri"/>
                <a:sym typeface="Calibri"/>
              </a:rPr>
              <a:t>패턴과</a:t>
            </a:r>
            <a:r>
              <a:rPr b="0" i="0" lang="en-US" sz="11000" u="none" cap="none" strike="noStrike">
                <a:solidFill>
                  <a:srgbClr val="596E37"/>
                </a:solidFill>
                <a:latin typeface="Arial"/>
                <a:ea typeface="Arial"/>
                <a:cs typeface="Arial"/>
                <a:sym typeface="Arial"/>
              </a:rPr>
              <a:t> </a:t>
            </a:r>
            <a:r>
              <a:rPr b="0" i="0" lang="en-US" sz="11000" u="none" cap="none" strike="noStrike">
                <a:solidFill>
                  <a:srgbClr val="596E37"/>
                </a:solidFill>
                <a:latin typeface="Calibri"/>
                <a:ea typeface="Calibri"/>
                <a:cs typeface="Calibri"/>
                <a:sym typeface="Calibri"/>
              </a:rPr>
              <a:t>영향</a:t>
            </a:r>
            <a:r>
              <a:rPr b="0" i="0" lang="en-US" sz="11000" u="none" cap="none" strike="noStrike">
                <a:solidFill>
                  <a:srgbClr val="596E37"/>
                </a:solidFill>
                <a:latin typeface="Arial"/>
                <a:ea typeface="Arial"/>
                <a:cs typeface="Arial"/>
                <a:sym typeface="Arial"/>
              </a:rPr>
              <a:t> </a:t>
            </a:r>
            <a:r>
              <a:rPr b="0" i="0" lang="en-US" sz="11000" u="none" cap="none" strike="noStrike">
                <a:solidFill>
                  <a:srgbClr val="596E37"/>
                </a:solidFill>
                <a:latin typeface="Calibri"/>
                <a:ea typeface="Calibri"/>
                <a:cs typeface="Calibri"/>
                <a:sym typeface="Calibri"/>
              </a:rPr>
              <a:t>분석</a:t>
            </a:r>
            <a:r>
              <a:rPr b="0" i="0" lang="en-US" sz="11000" u="none" cap="none" strike="noStrike">
                <a:solidFill>
                  <a:srgbClr val="596E37"/>
                </a:solidFill>
                <a:latin typeface="Arial"/>
                <a:ea typeface="Arial"/>
                <a:cs typeface="Arial"/>
                <a:sym typeface="Arial"/>
              </a:rPr>
              <a:t> </a:t>
            </a:r>
            <a:endParaRPr/>
          </a:p>
          <a:p>
            <a:pPr indent="0" lvl="0" marL="0" marR="0" rtl="0" algn="ctr">
              <a:lnSpc>
                <a:spcPct val="99600"/>
              </a:lnSpc>
              <a:spcBef>
                <a:spcPts val="0"/>
              </a:spcBef>
              <a:spcAft>
                <a:spcPts val="0"/>
              </a:spcAft>
              <a:buNone/>
            </a:pPr>
            <a:r>
              <a:t/>
            </a:r>
            <a:endParaRPr b="0" i="0" sz="11000" u="none" cap="none" strike="noStrike">
              <a:solidFill>
                <a:srgbClr val="596E37"/>
              </a:solidFill>
              <a:latin typeface="Arial"/>
              <a:ea typeface="Arial"/>
              <a:cs typeface="Arial"/>
              <a:sym typeface="Arial"/>
            </a:endParaRPr>
          </a:p>
        </p:txBody>
      </p:sp>
      <p:sp>
        <p:nvSpPr>
          <p:cNvPr id="102" name="Google Shape;102;p1"/>
          <p:cNvSpPr txBox="1"/>
          <p:nvPr/>
        </p:nvSpPr>
        <p:spPr>
          <a:xfrm>
            <a:off x="2755900" y="7137400"/>
            <a:ext cx="12788900" cy="571500"/>
          </a:xfrm>
          <a:prstGeom prst="rect">
            <a:avLst/>
          </a:prstGeom>
          <a:noFill/>
          <a:ln>
            <a:noFill/>
          </a:ln>
        </p:spPr>
        <p:txBody>
          <a:bodyPr anchorCtr="0" anchor="ctr" bIns="0" lIns="0" spcFirstLastPara="1" rIns="0" wrap="square" tIns="0">
            <a:noAutofit/>
          </a:bodyPr>
          <a:lstStyle/>
          <a:p>
            <a:pPr indent="0" lvl="0" marL="0" marR="0" rtl="0" algn="ctr">
              <a:lnSpc>
                <a:spcPct val="141100"/>
              </a:lnSpc>
              <a:spcBef>
                <a:spcPts val="0"/>
              </a:spcBef>
              <a:spcAft>
                <a:spcPts val="0"/>
              </a:spcAft>
              <a:buNone/>
            </a:pPr>
            <a:r>
              <a:rPr b="0" i="0" lang="en-US" sz="3200" u="none" cap="none" strike="noStrike">
                <a:solidFill>
                  <a:srgbClr val="596E37"/>
                </a:solidFill>
                <a:latin typeface="Arial"/>
                <a:ea typeface="Arial"/>
                <a:cs typeface="Arial"/>
                <a:sym typeface="Arial"/>
              </a:rPr>
              <a:t>-</a:t>
            </a:r>
            <a:r>
              <a:rPr b="0" i="0" lang="en-US" sz="3200" u="none" cap="none" strike="noStrike">
                <a:solidFill>
                  <a:srgbClr val="596E37"/>
                </a:solidFill>
                <a:latin typeface="Calibri"/>
                <a:ea typeface="Calibri"/>
                <a:cs typeface="Calibri"/>
                <a:sym typeface="Calibri"/>
              </a:rPr>
              <a:t>차량</a:t>
            </a:r>
            <a:r>
              <a:rPr b="0" i="0" lang="en-US" sz="3200" u="none" cap="none" strike="noStrike">
                <a:solidFill>
                  <a:srgbClr val="596E37"/>
                </a:solidFill>
                <a:latin typeface="Arial"/>
                <a:ea typeface="Arial"/>
                <a:cs typeface="Arial"/>
                <a:sym typeface="Arial"/>
              </a:rPr>
              <a:t> </a:t>
            </a:r>
            <a:r>
              <a:rPr b="0" i="0" lang="en-US" sz="3200" u="none" cap="none" strike="noStrike">
                <a:solidFill>
                  <a:srgbClr val="596E37"/>
                </a:solidFill>
                <a:latin typeface="Calibri"/>
                <a:ea typeface="Calibri"/>
                <a:cs typeface="Calibri"/>
                <a:sym typeface="Calibri"/>
              </a:rPr>
              <a:t>종류</a:t>
            </a:r>
            <a:r>
              <a:rPr b="0" i="0" lang="en-US" sz="3200" u="none" cap="none" strike="noStrike">
                <a:solidFill>
                  <a:srgbClr val="596E37"/>
                </a:solidFill>
                <a:latin typeface="Arial"/>
                <a:ea typeface="Arial"/>
                <a:cs typeface="Arial"/>
                <a:sym typeface="Arial"/>
              </a:rPr>
              <a:t>, </a:t>
            </a:r>
            <a:r>
              <a:rPr b="0" i="0" lang="en-US" sz="3200" u="none" cap="none" strike="noStrike">
                <a:solidFill>
                  <a:srgbClr val="596E37"/>
                </a:solidFill>
                <a:latin typeface="Calibri"/>
                <a:ea typeface="Calibri"/>
                <a:cs typeface="Calibri"/>
                <a:sym typeface="Calibri"/>
              </a:rPr>
              <a:t>경찰서</a:t>
            </a:r>
            <a:r>
              <a:rPr b="0" i="0" lang="en-US" sz="3200" u="none" cap="none" strike="noStrike">
                <a:solidFill>
                  <a:srgbClr val="596E37"/>
                </a:solidFill>
                <a:latin typeface="Arial"/>
                <a:ea typeface="Arial"/>
                <a:cs typeface="Arial"/>
                <a:sym typeface="Arial"/>
              </a:rPr>
              <a:t> </a:t>
            </a:r>
            <a:r>
              <a:rPr b="0" i="0" lang="en-US" sz="3200" u="none" cap="none" strike="noStrike">
                <a:solidFill>
                  <a:srgbClr val="596E37"/>
                </a:solidFill>
                <a:latin typeface="Calibri"/>
                <a:ea typeface="Calibri"/>
                <a:cs typeface="Calibri"/>
                <a:sym typeface="Calibri"/>
              </a:rPr>
              <a:t>활동</a:t>
            </a:r>
            <a:r>
              <a:rPr b="0" i="0" lang="en-US" sz="3200" u="none" cap="none" strike="noStrike">
                <a:solidFill>
                  <a:srgbClr val="596E37"/>
                </a:solidFill>
                <a:latin typeface="Arial"/>
                <a:ea typeface="Arial"/>
                <a:cs typeface="Arial"/>
                <a:sym typeface="Arial"/>
              </a:rPr>
              <a:t> </a:t>
            </a:r>
            <a:r>
              <a:rPr b="0" i="0" lang="en-US" sz="3200" u="none" cap="none" strike="noStrike">
                <a:solidFill>
                  <a:srgbClr val="596E37"/>
                </a:solidFill>
                <a:latin typeface="Calibri"/>
                <a:ea typeface="Calibri"/>
                <a:cs typeface="Calibri"/>
                <a:sym typeface="Calibri"/>
              </a:rPr>
              <a:t>및</a:t>
            </a:r>
            <a:r>
              <a:rPr b="0" i="0" lang="en-US" sz="3200" u="none" cap="none" strike="noStrike">
                <a:solidFill>
                  <a:srgbClr val="596E37"/>
                </a:solidFill>
                <a:latin typeface="Arial"/>
                <a:ea typeface="Arial"/>
                <a:cs typeface="Arial"/>
                <a:sym typeface="Arial"/>
              </a:rPr>
              <a:t> </a:t>
            </a:r>
            <a:r>
              <a:rPr b="0" i="0" lang="en-US" sz="3200" u="none" cap="none" strike="noStrike">
                <a:solidFill>
                  <a:srgbClr val="596E37"/>
                </a:solidFill>
                <a:latin typeface="Calibri"/>
                <a:ea typeface="Calibri"/>
                <a:cs typeface="Calibri"/>
                <a:sym typeface="Calibri"/>
              </a:rPr>
              <a:t>교육기관</a:t>
            </a:r>
            <a:r>
              <a:rPr b="0" i="0" lang="en-US" sz="3200" u="none" cap="none" strike="noStrike">
                <a:solidFill>
                  <a:srgbClr val="596E37"/>
                </a:solidFill>
                <a:latin typeface="Arial"/>
                <a:ea typeface="Arial"/>
                <a:cs typeface="Arial"/>
                <a:sym typeface="Arial"/>
              </a:rPr>
              <a:t> </a:t>
            </a:r>
            <a:r>
              <a:rPr b="0" i="0" lang="en-US" sz="3200" u="none" cap="none" strike="noStrike">
                <a:solidFill>
                  <a:srgbClr val="596E37"/>
                </a:solidFill>
                <a:latin typeface="Calibri"/>
                <a:ea typeface="Calibri"/>
                <a:cs typeface="Calibri"/>
                <a:sym typeface="Calibri"/>
              </a:rPr>
              <a:t>밀집</a:t>
            </a:r>
            <a:r>
              <a:rPr b="0" i="0" lang="en-US" sz="3200" u="none" cap="none" strike="noStrike">
                <a:solidFill>
                  <a:srgbClr val="596E37"/>
                </a:solidFill>
                <a:latin typeface="Arial"/>
                <a:ea typeface="Arial"/>
                <a:cs typeface="Arial"/>
                <a:sym typeface="Arial"/>
              </a:rPr>
              <a:t> </a:t>
            </a:r>
            <a:r>
              <a:rPr b="0" i="0" lang="en-US" sz="3200" u="none" cap="none" strike="noStrike">
                <a:solidFill>
                  <a:srgbClr val="596E37"/>
                </a:solidFill>
                <a:latin typeface="Calibri"/>
                <a:ea typeface="Calibri"/>
                <a:cs typeface="Calibri"/>
                <a:sym typeface="Calibri"/>
              </a:rPr>
              <a:t>지역을</a:t>
            </a:r>
            <a:r>
              <a:rPr b="0" i="0" lang="en-US" sz="3200" u="none" cap="none" strike="noStrike">
                <a:solidFill>
                  <a:srgbClr val="596E37"/>
                </a:solidFill>
                <a:latin typeface="Arial"/>
                <a:ea typeface="Arial"/>
                <a:cs typeface="Arial"/>
                <a:sym typeface="Arial"/>
              </a:rPr>
              <a:t> </a:t>
            </a:r>
            <a:r>
              <a:rPr b="0" i="0" lang="en-US" sz="3200" u="none" cap="none" strike="noStrike">
                <a:solidFill>
                  <a:srgbClr val="596E37"/>
                </a:solidFill>
                <a:latin typeface="Calibri"/>
                <a:ea typeface="Calibri"/>
                <a:cs typeface="Calibri"/>
                <a:sym typeface="Calibri"/>
              </a:rPr>
              <a:t>중심으로</a:t>
            </a:r>
            <a:r>
              <a:rPr b="0" i="0" lang="en-US" sz="3200" u="none" cap="none" strike="noStrike">
                <a:solidFill>
                  <a:srgbClr val="596E37"/>
                </a:solidFill>
                <a:latin typeface="Arial"/>
                <a:ea typeface="Arial"/>
                <a:cs typeface="Arial"/>
                <a:sym typeface="Arial"/>
              </a:rPr>
              <a:t>-</a:t>
            </a:r>
            <a:endParaRPr/>
          </a:p>
        </p:txBody>
      </p:sp>
      <p:pic>
        <p:nvPicPr>
          <p:cNvPr id="103" name="Google Shape;103;p1"/>
          <p:cNvPicPr preferRelativeResize="0"/>
          <p:nvPr/>
        </p:nvPicPr>
        <p:blipFill rotWithShape="1">
          <a:blip r:embed="rId16">
            <a:alphaModFix/>
          </a:blip>
          <a:srcRect b="0" l="0" r="0" t="0"/>
          <a:stretch/>
        </p:blipFill>
        <p:spPr>
          <a:xfrm>
            <a:off x="6515100" y="1104900"/>
            <a:ext cx="5791200" cy="1257300"/>
          </a:xfrm>
          <a:prstGeom prst="rect">
            <a:avLst/>
          </a:prstGeom>
          <a:noFill/>
          <a:ln>
            <a:noFill/>
          </a:ln>
        </p:spPr>
      </p:pic>
      <p:sp>
        <p:nvSpPr>
          <p:cNvPr id="104" name="Google Shape;104;p1"/>
          <p:cNvSpPr txBox="1"/>
          <p:nvPr/>
        </p:nvSpPr>
        <p:spPr>
          <a:xfrm>
            <a:off x="7493000" y="1422400"/>
            <a:ext cx="3467100" cy="495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2800" u="none" cap="none" strike="noStrike">
                <a:solidFill>
                  <a:srgbClr val="596E37"/>
                </a:solidFill>
                <a:latin typeface="Arial"/>
                <a:ea typeface="Arial"/>
                <a:cs typeface="Arial"/>
                <a:sym typeface="Arial"/>
              </a:rPr>
              <a:t>1</a:t>
            </a:r>
            <a:r>
              <a:rPr b="0" i="0" lang="en-US" sz="2800" u="none" cap="none" strike="noStrike">
                <a:solidFill>
                  <a:srgbClr val="596E37"/>
                </a:solidFill>
                <a:latin typeface="Calibri"/>
                <a:ea typeface="Calibri"/>
                <a:cs typeface="Calibri"/>
                <a:sym typeface="Calibri"/>
              </a:rPr>
              <a:t>조</a:t>
            </a:r>
            <a:r>
              <a:rPr b="0" i="0" lang="en-US" sz="2800" u="none" cap="none" strike="noStrike">
                <a:solidFill>
                  <a:srgbClr val="596E37"/>
                </a:solidFill>
                <a:latin typeface="Arial"/>
                <a:ea typeface="Arial"/>
                <a:cs typeface="Arial"/>
                <a:sym typeface="Arial"/>
              </a:rPr>
              <a:t> </a:t>
            </a:r>
            <a:r>
              <a:rPr b="0" i="0" lang="en-US" sz="2800" u="none" cap="none" strike="noStrike">
                <a:solidFill>
                  <a:srgbClr val="596E37"/>
                </a:solidFill>
                <a:latin typeface="Calibri"/>
                <a:ea typeface="Calibri"/>
                <a:cs typeface="Calibri"/>
                <a:sym typeface="Calibri"/>
              </a:rPr>
              <a:t>이승원</a:t>
            </a:r>
            <a:r>
              <a:rPr b="0" i="0" lang="en-US" sz="2800" u="none" cap="none" strike="noStrike">
                <a:solidFill>
                  <a:srgbClr val="596E37"/>
                </a:solidFill>
                <a:latin typeface="Arial"/>
                <a:ea typeface="Arial"/>
                <a:cs typeface="Arial"/>
                <a:sym typeface="Arial"/>
              </a:rPr>
              <a:t>, </a:t>
            </a:r>
            <a:r>
              <a:rPr b="0" i="0" lang="en-US" sz="2800" u="none" cap="none" strike="noStrike">
                <a:solidFill>
                  <a:srgbClr val="596E37"/>
                </a:solidFill>
                <a:latin typeface="Calibri"/>
                <a:ea typeface="Calibri"/>
                <a:cs typeface="Calibri"/>
                <a:sym typeface="Calibri"/>
              </a:rPr>
              <a:t>서동현</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428" name="Shape 428"/>
        <p:cNvGrpSpPr/>
        <p:nvPr/>
      </p:nvGrpSpPr>
      <p:grpSpPr>
        <a:xfrm>
          <a:off x="0" y="0"/>
          <a:ext cx="0" cy="0"/>
          <a:chOff x="0" y="0"/>
          <a:chExt cx="0" cy="0"/>
        </a:xfrm>
      </p:grpSpPr>
      <p:pic>
        <p:nvPicPr>
          <p:cNvPr id="429" name="Google Shape;429;p10"/>
          <p:cNvPicPr preferRelativeResize="0"/>
          <p:nvPr/>
        </p:nvPicPr>
        <p:blipFill rotWithShape="1">
          <a:blip r:embed="rId3">
            <a:alphaModFix amt="48000"/>
          </a:blip>
          <a:srcRect b="0" l="0" r="0" t="0"/>
          <a:stretch/>
        </p:blipFill>
        <p:spPr>
          <a:xfrm>
            <a:off x="3317039" y="0"/>
            <a:ext cx="11163300" cy="10236200"/>
          </a:xfrm>
          <a:prstGeom prst="rect">
            <a:avLst/>
          </a:prstGeom>
          <a:noFill/>
          <a:ln>
            <a:noFill/>
          </a:ln>
        </p:spPr>
      </p:pic>
      <p:pic>
        <p:nvPicPr>
          <p:cNvPr id="430" name="Google Shape;430;p10"/>
          <p:cNvPicPr preferRelativeResize="0"/>
          <p:nvPr/>
        </p:nvPicPr>
        <p:blipFill rotWithShape="1">
          <a:blip r:embed="rId4">
            <a:alphaModFix amt="40000"/>
          </a:blip>
          <a:srcRect b="0" l="0" r="0" t="0"/>
          <a:stretch/>
        </p:blipFill>
        <p:spPr>
          <a:xfrm rot="-120000">
            <a:off x="14833600" y="9982200"/>
            <a:ext cx="1524000" cy="1524000"/>
          </a:xfrm>
          <a:prstGeom prst="rect">
            <a:avLst/>
          </a:prstGeom>
          <a:noFill/>
          <a:ln>
            <a:noFill/>
          </a:ln>
        </p:spPr>
      </p:pic>
      <p:pic>
        <p:nvPicPr>
          <p:cNvPr id="431" name="Google Shape;431;p10"/>
          <p:cNvPicPr preferRelativeResize="0"/>
          <p:nvPr/>
        </p:nvPicPr>
        <p:blipFill rotWithShape="1">
          <a:blip r:embed="rId5">
            <a:alphaModFix amt="70000"/>
          </a:blip>
          <a:srcRect b="0" l="0" r="0" t="0"/>
          <a:stretch/>
        </p:blipFill>
        <p:spPr>
          <a:xfrm rot="-120000">
            <a:off x="15913100" y="9677400"/>
            <a:ext cx="1790700" cy="1790700"/>
          </a:xfrm>
          <a:prstGeom prst="rect">
            <a:avLst/>
          </a:prstGeom>
          <a:noFill/>
          <a:ln>
            <a:noFill/>
          </a:ln>
        </p:spPr>
      </p:pic>
      <p:pic>
        <p:nvPicPr>
          <p:cNvPr id="432" name="Google Shape;432;p10"/>
          <p:cNvPicPr preferRelativeResize="0"/>
          <p:nvPr/>
        </p:nvPicPr>
        <p:blipFill rotWithShape="1">
          <a:blip r:embed="rId6">
            <a:alphaModFix/>
          </a:blip>
          <a:srcRect b="0" l="0" r="0" t="0"/>
          <a:stretch/>
        </p:blipFill>
        <p:spPr>
          <a:xfrm rot="-120000">
            <a:off x="17272000" y="9398000"/>
            <a:ext cx="2019300" cy="2019300"/>
          </a:xfrm>
          <a:prstGeom prst="rect">
            <a:avLst/>
          </a:prstGeom>
          <a:noFill/>
          <a:ln>
            <a:noFill/>
          </a:ln>
        </p:spPr>
      </p:pic>
      <p:pic>
        <p:nvPicPr>
          <p:cNvPr id="433" name="Google Shape;433;p10"/>
          <p:cNvPicPr preferRelativeResize="0"/>
          <p:nvPr/>
        </p:nvPicPr>
        <p:blipFill rotWithShape="1">
          <a:blip r:embed="rId7">
            <a:alphaModFix amt="40000"/>
          </a:blip>
          <a:srcRect b="0" l="0" r="0" t="0"/>
          <a:stretch/>
        </p:blipFill>
        <p:spPr>
          <a:xfrm rot="120000">
            <a:off x="1943100" y="9982200"/>
            <a:ext cx="1524000" cy="1524000"/>
          </a:xfrm>
          <a:prstGeom prst="rect">
            <a:avLst/>
          </a:prstGeom>
          <a:noFill/>
          <a:ln>
            <a:noFill/>
          </a:ln>
        </p:spPr>
      </p:pic>
      <p:pic>
        <p:nvPicPr>
          <p:cNvPr id="434" name="Google Shape;434;p10"/>
          <p:cNvPicPr preferRelativeResize="0"/>
          <p:nvPr/>
        </p:nvPicPr>
        <p:blipFill rotWithShape="1">
          <a:blip r:embed="rId8">
            <a:alphaModFix amt="70000"/>
          </a:blip>
          <a:srcRect b="0" l="0" r="0" t="0"/>
          <a:stretch/>
        </p:blipFill>
        <p:spPr>
          <a:xfrm rot="120000">
            <a:off x="584200" y="9677400"/>
            <a:ext cx="1790700" cy="1790700"/>
          </a:xfrm>
          <a:prstGeom prst="rect">
            <a:avLst/>
          </a:prstGeom>
          <a:noFill/>
          <a:ln>
            <a:noFill/>
          </a:ln>
        </p:spPr>
      </p:pic>
      <p:pic>
        <p:nvPicPr>
          <p:cNvPr id="435" name="Google Shape;435;p10"/>
          <p:cNvPicPr preferRelativeResize="0"/>
          <p:nvPr/>
        </p:nvPicPr>
        <p:blipFill rotWithShape="1">
          <a:blip r:embed="rId9">
            <a:alphaModFix/>
          </a:blip>
          <a:srcRect b="0" l="0" r="0" t="0"/>
          <a:stretch/>
        </p:blipFill>
        <p:spPr>
          <a:xfrm rot="120000">
            <a:off x="-1003300" y="9398000"/>
            <a:ext cx="2019300" cy="2019300"/>
          </a:xfrm>
          <a:prstGeom prst="rect">
            <a:avLst/>
          </a:prstGeom>
          <a:noFill/>
          <a:ln>
            <a:noFill/>
          </a:ln>
        </p:spPr>
      </p:pic>
      <p:pic>
        <p:nvPicPr>
          <p:cNvPr id="436" name="Google Shape;436;p10"/>
          <p:cNvPicPr preferRelativeResize="0"/>
          <p:nvPr/>
        </p:nvPicPr>
        <p:blipFill rotWithShape="1">
          <a:blip r:embed="rId10">
            <a:alphaModFix amt="40000"/>
          </a:blip>
          <a:srcRect b="0" l="0" r="0" t="0"/>
          <a:stretch/>
        </p:blipFill>
        <p:spPr>
          <a:xfrm rot="120000">
            <a:off x="14833600" y="-1219200"/>
            <a:ext cx="1524000" cy="1524000"/>
          </a:xfrm>
          <a:prstGeom prst="rect">
            <a:avLst/>
          </a:prstGeom>
          <a:noFill/>
          <a:ln>
            <a:noFill/>
          </a:ln>
        </p:spPr>
      </p:pic>
      <p:pic>
        <p:nvPicPr>
          <p:cNvPr id="437" name="Google Shape;437;p10"/>
          <p:cNvPicPr preferRelativeResize="0"/>
          <p:nvPr/>
        </p:nvPicPr>
        <p:blipFill rotWithShape="1">
          <a:blip r:embed="rId11">
            <a:alphaModFix amt="70000"/>
          </a:blip>
          <a:srcRect b="0" l="0" r="0" t="0"/>
          <a:stretch/>
        </p:blipFill>
        <p:spPr>
          <a:xfrm rot="120000">
            <a:off x="15913100" y="-1168400"/>
            <a:ext cx="1790700" cy="1790700"/>
          </a:xfrm>
          <a:prstGeom prst="rect">
            <a:avLst/>
          </a:prstGeom>
          <a:noFill/>
          <a:ln>
            <a:noFill/>
          </a:ln>
        </p:spPr>
      </p:pic>
      <p:pic>
        <p:nvPicPr>
          <p:cNvPr id="438" name="Google Shape;438;p10"/>
          <p:cNvPicPr preferRelativeResize="0"/>
          <p:nvPr/>
        </p:nvPicPr>
        <p:blipFill rotWithShape="1">
          <a:blip r:embed="rId12">
            <a:alphaModFix/>
          </a:blip>
          <a:srcRect b="0" l="0" r="0" t="0"/>
          <a:stretch/>
        </p:blipFill>
        <p:spPr>
          <a:xfrm rot="120000">
            <a:off x="17272000" y="-1117600"/>
            <a:ext cx="2019300" cy="2019300"/>
          </a:xfrm>
          <a:prstGeom prst="rect">
            <a:avLst/>
          </a:prstGeom>
          <a:noFill/>
          <a:ln>
            <a:noFill/>
          </a:ln>
        </p:spPr>
      </p:pic>
      <p:pic>
        <p:nvPicPr>
          <p:cNvPr id="439" name="Google Shape;439;p10"/>
          <p:cNvPicPr preferRelativeResize="0"/>
          <p:nvPr/>
        </p:nvPicPr>
        <p:blipFill rotWithShape="1">
          <a:blip r:embed="rId13">
            <a:alphaModFix amt="40000"/>
          </a:blip>
          <a:srcRect b="0" l="0" r="0" t="0"/>
          <a:stretch/>
        </p:blipFill>
        <p:spPr>
          <a:xfrm rot="-120000">
            <a:off x="1943100" y="-1219200"/>
            <a:ext cx="1524000" cy="1524000"/>
          </a:xfrm>
          <a:prstGeom prst="rect">
            <a:avLst/>
          </a:prstGeom>
          <a:noFill/>
          <a:ln>
            <a:noFill/>
          </a:ln>
        </p:spPr>
      </p:pic>
      <p:pic>
        <p:nvPicPr>
          <p:cNvPr id="440" name="Google Shape;440;p10"/>
          <p:cNvPicPr preferRelativeResize="0"/>
          <p:nvPr/>
        </p:nvPicPr>
        <p:blipFill rotWithShape="1">
          <a:blip r:embed="rId14">
            <a:alphaModFix amt="70000"/>
          </a:blip>
          <a:srcRect b="0" l="0" r="0" t="0"/>
          <a:stretch/>
        </p:blipFill>
        <p:spPr>
          <a:xfrm rot="-120000">
            <a:off x="584200" y="-1168400"/>
            <a:ext cx="1790700" cy="1790700"/>
          </a:xfrm>
          <a:prstGeom prst="rect">
            <a:avLst/>
          </a:prstGeom>
          <a:noFill/>
          <a:ln>
            <a:noFill/>
          </a:ln>
        </p:spPr>
      </p:pic>
      <p:pic>
        <p:nvPicPr>
          <p:cNvPr id="441" name="Google Shape;441;p10"/>
          <p:cNvPicPr preferRelativeResize="0"/>
          <p:nvPr/>
        </p:nvPicPr>
        <p:blipFill rotWithShape="1">
          <a:blip r:embed="rId15">
            <a:alphaModFix/>
          </a:blip>
          <a:srcRect b="0" l="0" r="0" t="0"/>
          <a:stretch/>
        </p:blipFill>
        <p:spPr>
          <a:xfrm rot="-120000">
            <a:off x="-1003300" y="-1117600"/>
            <a:ext cx="2019300" cy="2019300"/>
          </a:xfrm>
          <a:prstGeom prst="rect">
            <a:avLst/>
          </a:prstGeom>
          <a:noFill/>
          <a:ln>
            <a:noFill/>
          </a:ln>
        </p:spPr>
      </p:pic>
      <p:pic>
        <p:nvPicPr>
          <p:cNvPr id="442" name="Google Shape;442;p10"/>
          <p:cNvPicPr preferRelativeResize="0"/>
          <p:nvPr/>
        </p:nvPicPr>
        <p:blipFill rotWithShape="1">
          <a:blip r:embed="rId16">
            <a:alphaModFix/>
          </a:blip>
          <a:srcRect b="0" l="0" r="0" t="0"/>
          <a:stretch/>
        </p:blipFill>
        <p:spPr>
          <a:xfrm>
            <a:off x="0" y="0"/>
            <a:ext cx="18288000" cy="1143000"/>
          </a:xfrm>
          <a:prstGeom prst="rect">
            <a:avLst/>
          </a:prstGeom>
          <a:noFill/>
          <a:ln>
            <a:noFill/>
          </a:ln>
        </p:spPr>
      </p:pic>
      <p:sp>
        <p:nvSpPr>
          <p:cNvPr id="443" name="Google Shape;443;p10"/>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34460"/>
              </a:lnSpc>
              <a:spcBef>
                <a:spcPts val="0"/>
              </a:spcBef>
              <a:spcAft>
                <a:spcPts val="0"/>
              </a:spcAft>
              <a:buNone/>
            </a:pPr>
            <a:r>
              <a:rPr b="0" i="0" lang="en-US" sz="2800" u="none" strike="noStrike">
                <a:solidFill>
                  <a:srgbClr val="F1EDEC"/>
                </a:solidFill>
                <a:latin typeface="Arial"/>
                <a:ea typeface="Arial"/>
                <a:cs typeface="Arial"/>
                <a:sym typeface="Arial"/>
              </a:rPr>
              <a:t># 02</a:t>
            </a:r>
            <a:endParaRPr sz="2800">
              <a:solidFill>
                <a:srgbClr val="F1EDEC"/>
              </a:solidFill>
              <a:latin typeface="Arial"/>
              <a:ea typeface="Arial"/>
              <a:cs typeface="Arial"/>
              <a:sym typeface="Arial"/>
            </a:endParaRPr>
          </a:p>
          <a:p>
            <a:pPr indent="0" lvl="0" marL="0" marR="0" rtl="0" algn="l">
              <a:lnSpc>
                <a:spcPct val="126160"/>
              </a:lnSpc>
              <a:spcBef>
                <a:spcPts val="0"/>
              </a:spcBef>
              <a:spcAft>
                <a:spcPts val="0"/>
              </a:spcAft>
              <a:buNone/>
            </a:pPr>
            <a:r>
              <a:rPr b="0" i="0" lang="en-US" sz="2800" u="none" strike="noStrike">
                <a:solidFill>
                  <a:srgbClr val="F1EDEC"/>
                </a:solidFill>
                <a:latin typeface="Arial"/>
                <a:ea typeface="Arial"/>
                <a:cs typeface="Arial"/>
                <a:sym typeface="Arial"/>
              </a:rPr>
              <a:t>전처리 쿼리</a:t>
            </a:r>
            <a:endParaRPr b="0" i="0" sz="2800" u="none" strike="noStrike">
              <a:solidFill>
                <a:srgbClr val="F1EDEC"/>
              </a:solidFill>
              <a:latin typeface="Arial"/>
              <a:ea typeface="Arial"/>
              <a:cs typeface="Arial"/>
              <a:sym typeface="Arial"/>
            </a:endParaRPr>
          </a:p>
        </p:txBody>
      </p:sp>
      <p:pic>
        <p:nvPicPr>
          <p:cNvPr id="444" name="Google Shape;444;p10"/>
          <p:cNvPicPr preferRelativeResize="0"/>
          <p:nvPr/>
        </p:nvPicPr>
        <p:blipFill rotWithShape="1">
          <a:blip r:embed="rId17">
            <a:alphaModFix/>
          </a:blip>
          <a:srcRect b="0" l="0" r="0" t="0"/>
          <a:stretch/>
        </p:blipFill>
        <p:spPr>
          <a:xfrm>
            <a:off x="3048000" y="1706857"/>
            <a:ext cx="5769278" cy="617243"/>
          </a:xfrm>
          <a:prstGeom prst="rect">
            <a:avLst/>
          </a:prstGeom>
          <a:noFill/>
          <a:ln>
            <a:noFill/>
          </a:ln>
        </p:spPr>
      </p:pic>
      <p:sp>
        <p:nvSpPr>
          <p:cNvPr id="445" name="Google Shape;445;p10"/>
          <p:cNvSpPr txBox="1"/>
          <p:nvPr/>
        </p:nvSpPr>
        <p:spPr>
          <a:xfrm>
            <a:off x="3260333" y="1783057"/>
            <a:ext cx="555694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초등학교 police_agency 추가 코드</a:t>
            </a:r>
            <a:endParaRPr sz="2200">
              <a:solidFill>
                <a:schemeClr val="dk1"/>
              </a:solidFill>
              <a:latin typeface="Arial"/>
              <a:ea typeface="Arial"/>
              <a:cs typeface="Arial"/>
              <a:sym typeface="Arial"/>
            </a:endParaRPr>
          </a:p>
        </p:txBody>
      </p:sp>
      <p:pic>
        <p:nvPicPr>
          <p:cNvPr id="446" name="Google Shape;446;p10"/>
          <p:cNvPicPr preferRelativeResize="0"/>
          <p:nvPr/>
        </p:nvPicPr>
        <p:blipFill rotWithShape="1">
          <a:blip r:embed="rId18">
            <a:alphaModFix/>
          </a:blip>
          <a:srcRect b="0" l="0" r="0" t="0"/>
          <a:stretch/>
        </p:blipFill>
        <p:spPr>
          <a:xfrm>
            <a:off x="3034359" y="2629642"/>
            <a:ext cx="11672241" cy="6628658"/>
          </a:xfrm>
          <a:prstGeom prst="rect">
            <a:avLst/>
          </a:prstGeom>
          <a:noFill/>
          <a:ln>
            <a:noFill/>
          </a:ln>
        </p:spPr>
      </p:pic>
      <p:sp>
        <p:nvSpPr>
          <p:cNvPr id="447" name="Google Shape;447;p10"/>
          <p:cNvSpPr txBox="1"/>
          <p:nvPr/>
        </p:nvSpPr>
        <p:spPr>
          <a:xfrm>
            <a:off x="3276257" y="2889731"/>
            <a:ext cx="5638800" cy="61863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ALTER TABLE schoolinfo</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ADD police_agency VARCHAR2(50);</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UPDATE schoolinfo 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SET s.police_agency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CASE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'%강남%' THEN '강남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'%강동%' THEN '강동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'%강북%' THEN '강북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'%강서%' THEN '강서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'%관악%' THEN '관악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'%광진%' THEN '광진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'%구로%' THEN '구로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'%금천%' THEN '금천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'%남대문%' THEN '남대문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'%노원%' THEN '노원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'%도봉%' THEN '도봉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'%동대문%' THEN '동대문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'%동작%' THEN '동작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'%마포%' THEN '마포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'%방배%' THEN '방배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'%서대문%' THEN '서대문 경찰서'</a:t>
            </a:r>
            <a:endParaRPr/>
          </a:p>
        </p:txBody>
      </p:sp>
      <p:sp>
        <p:nvSpPr>
          <p:cNvPr id="448" name="Google Shape;448;p10"/>
          <p:cNvSpPr txBox="1"/>
          <p:nvPr/>
        </p:nvSpPr>
        <p:spPr>
          <a:xfrm>
            <a:off x="8763000" y="2988348"/>
            <a:ext cx="5638800" cy="5355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'%서부%' THEN '서부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'%서초%' THEN '서초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'%성동%' THEN '성동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'%성북%' THEN '성북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'%송파%' THEN '송파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'%수서%' THEN '수서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'%양천%' THEN '양천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'%영등포%' THEN '영등포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'%용산%' THEN '용산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'%은평%' THEN '은평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'%종로%' THEN '종로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'%종암%' THEN '종암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'%중랑%' THEN '중랑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'%중부%' THEN '중부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'%혜화%' THEN '혜화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s.REGION LIKE '%중구%' THEN '중부 경찰서'</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ELSE NULL</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END;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453" name="Shape 453"/>
        <p:cNvGrpSpPr/>
        <p:nvPr/>
      </p:nvGrpSpPr>
      <p:grpSpPr>
        <a:xfrm>
          <a:off x="0" y="0"/>
          <a:ext cx="0" cy="0"/>
          <a:chOff x="0" y="0"/>
          <a:chExt cx="0" cy="0"/>
        </a:xfrm>
      </p:grpSpPr>
      <p:pic>
        <p:nvPicPr>
          <p:cNvPr id="454" name="Google Shape;454;p11"/>
          <p:cNvPicPr preferRelativeResize="0"/>
          <p:nvPr/>
        </p:nvPicPr>
        <p:blipFill rotWithShape="1">
          <a:blip r:embed="rId3">
            <a:alphaModFix amt="48000"/>
          </a:blip>
          <a:srcRect b="0" l="0" r="0" t="0"/>
          <a:stretch/>
        </p:blipFill>
        <p:spPr>
          <a:xfrm>
            <a:off x="3317039" y="0"/>
            <a:ext cx="11163300" cy="10236200"/>
          </a:xfrm>
          <a:prstGeom prst="rect">
            <a:avLst/>
          </a:prstGeom>
          <a:noFill/>
          <a:ln>
            <a:noFill/>
          </a:ln>
        </p:spPr>
      </p:pic>
      <p:pic>
        <p:nvPicPr>
          <p:cNvPr id="455" name="Google Shape;455;p11"/>
          <p:cNvPicPr preferRelativeResize="0"/>
          <p:nvPr/>
        </p:nvPicPr>
        <p:blipFill rotWithShape="1">
          <a:blip r:embed="rId4">
            <a:alphaModFix amt="40000"/>
          </a:blip>
          <a:srcRect b="0" l="0" r="0" t="0"/>
          <a:stretch/>
        </p:blipFill>
        <p:spPr>
          <a:xfrm rot="-120000">
            <a:off x="14833600" y="9982200"/>
            <a:ext cx="1524000" cy="1524000"/>
          </a:xfrm>
          <a:prstGeom prst="rect">
            <a:avLst/>
          </a:prstGeom>
          <a:noFill/>
          <a:ln>
            <a:noFill/>
          </a:ln>
        </p:spPr>
      </p:pic>
      <p:pic>
        <p:nvPicPr>
          <p:cNvPr id="456" name="Google Shape;456;p11"/>
          <p:cNvPicPr preferRelativeResize="0"/>
          <p:nvPr/>
        </p:nvPicPr>
        <p:blipFill rotWithShape="1">
          <a:blip r:embed="rId5">
            <a:alphaModFix amt="70000"/>
          </a:blip>
          <a:srcRect b="0" l="0" r="0" t="0"/>
          <a:stretch/>
        </p:blipFill>
        <p:spPr>
          <a:xfrm rot="-120000">
            <a:off x="15913100" y="9677400"/>
            <a:ext cx="1790700" cy="1790700"/>
          </a:xfrm>
          <a:prstGeom prst="rect">
            <a:avLst/>
          </a:prstGeom>
          <a:noFill/>
          <a:ln>
            <a:noFill/>
          </a:ln>
        </p:spPr>
      </p:pic>
      <p:pic>
        <p:nvPicPr>
          <p:cNvPr id="457" name="Google Shape;457;p11"/>
          <p:cNvPicPr preferRelativeResize="0"/>
          <p:nvPr/>
        </p:nvPicPr>
        <p:blipFill rotWithShape="1">
          <a:blip r:embed="rId6">
            <a:alphaModFix/>
          </a:blip>
          <a:srcRect b="0" l="0" r="0" t="0"/>
          <a:stretch/>
        </p:blipFill>
        <p:spPr>
          <a:xfrm rot="-120000">
            <a:off x="17272000" y="9398000"/>
            <a:ext cx="2019300" cy="2019300"/>
          </a:xfrm>
          <a:prstGeom prst="rect">
            <a:avLst/>
          </a:prstGeom>
          <a:noFill/>
          <a:ln>
            <a:noFill/>
          </a:ln>
        </p:spPr>
      </p:pic>
      <p:pic>
        <p:nvPicPr>
          <p:cNvPr id="458" name="Google Shape;458;p11"/>
          <p:cNvPicPr preferRelativeResize="0"/>
          <p:nvPr/>
        </p:nvPicPr>
        <p:blipFill rotWithShape="1">
          <a:blip r:embed="rId7">
            <a:alphaModFix amt="40000"/>
          </a:blip>
          <a:srcRect b="0" l="0" r="0" t="0"/>
          <a:stretch/>
        </p:blipFill>
        <p:spPr>
          <a:xfrm rot="120000">
            <a:off x="1943100" y="9982200"/>
            <a:ext cx="1524000" cy="1524000"/>
          </a:xfrm>
          <a:prstGeom prst="rect">
            <a:avLst/>
          </a:prstGeom>
          <a:noFill/>
          <a:ln>
            <a:noFill/>
          </a:ln>
        </p:spPr>
      </p:pic>
      <p:pic>
        <p:nvPicPr>
          <p:cNvPr id="459" name="Google Shape;459;p11"/>
          <p:cNvPicPr preferRelativeResize="0"/>
          <p:nvPr/>
        </p:nvPicPr>
        <p:blipFill rotWithShape="1">
          <a:blip r:embed="rId8">
            <a:alphaModFix amt="70000"/>
          </a:blip>
          <a:srcRect b="0" l="0" r="0" t="0"/>
          <a:stretch/>
        </p:blipFill>
        <p:spPr>
          <a:xfrm rot="120000">
            <a:off x="584200" y="9677400"/>
            <a:ext cx="1790700" cy="1790700"/>
          </a:xfrm>
          <a:prstGeom prst="rect">
            <a:avLst/>
          </a:prstGeom>
          <a:noFill/>
          <a:ln>
            <a:noFill/>
          </a:ln>
        </p:spPr>
      </p:pic>
      <p:pic>
        <p:nvPicPr>
          <p:cNvPr id="460" name="Google Shape;460;p11"/>
          <p:cNvPicPr preferRelativeResize="0"/>
          <p:nvPr/>
        </p:nvPicPr>
        <p:blipFill rotWithShape="1">
          <a:blip r:embed="rId9">
            <a:alphaModFix/>
          </a:blip>
          <a:srcRect b="0" l="0" r="0" t="0"/>
          <a:stretch/>
        </p:blipFill>
        <p:spPr>
          <a:xfrm rot="120000">
            <a:off x="-1003300" y="9398000"/>
            <a:ext cx="2019300" cy="2019300"/>
          </a:xfrm>
          <a:prstGeom prst="rect">
            <a:avLst/>
          </a:prstGeom>
          <a:noFill/>
          <a:ln>
            <a:noFill/>
          </a:ln>
        </p:spPr>
      </p:pic>
      <p:pic>
        <p:nvPicPr>
          <p:cNvPr id="461" name="Google Shape;461;p11"/>
          <p:cNvPicPr preferRelativeResize="0"/>
          <p:nvPr/>
        </p:nvPicPr>
        <p:blipFill rotWithShape="1">
          <a:blip r:embed="rId10">
            <a:alphaModFix amt="40000"/>
          </a:blip>
          <a:srcRect b="0" l="0" r="0" t="0"/>
          <a:stretch/>
        </p:blipFill>
        <p:spPr>
          <a:xfrm rot="120000">
            <a:off x="14833600" y="-1219200"/>
            <a:ext cx="1524000" cy="1524000"/>
          </a:xfrm>
          <a:prstGeom prst="rect">
            <a:avLst/>
          </a:prstGeom>
          <a:noFill/>
          <a:ln>
            <a:noFill/>
          </a:ln>
        </p:spPr>
      </p:pic>
      <p:pic>
        <p:nvPicPr>
          <p:cNvPr id="462" name="Google Shape;462;p11"/>
          <p:cNvPicPr preferRelativeResize="0"/>
          <p:nvPr/>
        </p:nvPicPr>
        <p:blipFill rotWithShape="1">
          <a:blip r:embed="rId11">
            <a:alphaModFix amt="70000"/>
          </a:blip>
          <a:srcRect b="0" l="0" r="0" t="0"/>
          <a:stretch/>
        </p:blipFill>
        <p:spPr>
          <a:xfrm rot="120000">
            <a:off x="15913100" y="-1168400"/>
            <a:ext cx="1790700" cy="1790700"/>
          </a:xfrm>
          <a:prstGeom prst="rect">
            <a:avLst/>
          </a:prstGeom>
          <a:noFill/>
          <a:ln>
            <a:noFill/>
          </a:ln>
        </p:spPr>
      </p:pic>
      <p:pic>
        <p:nvPicPr>
          <p:cNvPr id="463" name="Google Shape;463;p11"/>
          <p:cNvPicPr preferRelativeResize="0"/>
          <p:nvPr/>
        </p:nvPicPr>
        <p:blipFill rotWithShape="1">
          <a:blip r:embed="rId12">
            <a:alphaModFix/>
          </a:blip>
          <a:srcRect b="0" l="0" r="0" t="0"/>
          <a:stretch/>
        </p:blipFill>
        <p:spPr>
          <a:xfrm rot="120000">
            <a:off x="17272000" y="-1117600"/>
            <a:ext cx="2019300" cy="2019300"/>
          </a:xfrm>
          <a:prstGeom prst="rect">
            <a:avLst/>
          </a:prstGeom>
          <a:noFill/>
          <a:ln>
            <a:noFill/>
          </a:ln>
        </p:spPr>
      </p:pic>
      <p:pic>
        <p:nvPicPr>
          <p:cNvPr id="464" name="Google Shape;464;p11"/>
          <p:cNvPicPr preferRelativeResize="0"/>
          <p:nvPr/>
        </p:nvPicPr>
        <p:blipFill rotWithShape="1">
          <a:blip r:embed="rId13">
            <a:alphaModFix amt="40000"/>
          </a:blip>
          <a:srcRect b="0" l="0" r="0" t="0"/>
          <a:stretch/>
        </p:blipFill>
        <p:spPr>
          <a:xfrm rot="-120000">
            <a:off x="1943100" y="-1219200"/>
            <a:ext cx="1524000" cy="1524000"/>
          </a:xfrm>
          <a:prstGeom prst="rect">
            <a:avLst/>
          </a:prstGeom>
          <a:noFill/>
          <a:ln>
            <a:noFill/>
          </a:ln>
        </p:spPr>
      </p:pic>
      <p:pic>
        <p:nvPicPr>
          <p:cNvPr id="465" name="Google Shape;465;p11"/>
          <p:cNvPicPr preferRelativeResize="0"/>
          <p:nvPr/>
        </p:nvPicPr>
        <p:blipFill rotWithShape="1">
          <a:blip r:embed="rId14">
            <a:alphaModFix amt="70000"/>
          </a:blip>
          <a:srcRect b="0" l="0" r="0" t="0"/>
          <a:stretch/>
        </p:blipFill>
        <p:spPr>
          <a:xfrm rot="-120000">
            <a:off x="584200" y="-1168400"/>
            <a:ext cx="1790700" cy="1790700"/>
          </a:xfrm>
          <a:prstGeom prst="rect">
            <a:avLst/>
          </a:prstGeom>
          <a:noFill/>
          <a:ln>
            <a:noFill/>
          </a:ln>
        </p:spPr>
      </p:pic>
      <p:pic>
        <p:nvPicPr>
          <p:cNvPr id="466" name="Google Shape;466;p11"/>
          <p:cNvPicPr preferRelativeResize="0"/>
          <p:nvPr/>
        </p:nvPicPr>
        <p:blipFill rotWithShape="1">
          <a:blip r:embed="rId15">
            <a:alphaModFix/>
          </a:blip>
          <a:srcRect b="0" l="0" r="0" t="0"/>
          <a:stretch/>
        </p:blipFill>
        <p:spPr>
          <a:xfrm rot="-120000">
            <a:off x="-1003300" y="-1117600"/>
            <a:ext cx="2019300" cy="2019300"/>
          </a:xfrm>
          <a:prstGeom prst="rect">
            <a:avLst/>
          </a:prstGeom>
          <a:noFill/>
          <a:ln>
            <a:noFill/>
          </a:ln>
        </p:spPr>
      </p:pic>
      <p:pic>
        <p:nvPicPr>
          <p:cNvPr id="467" name="Google Shape;467;p11"/>
          <p:cNvPicPr preferRelativeResize="0"/>
          <p:nvPr/>
        </p:nvPicPr>
        <p:blipFill rotWithShape="1">
          <a:blip r:embed="rId16">
            <a:alphaModFix/>
          </a:blip>
          <a:srcRect b="0" l="0" r="0" t="0"/>
          <a:stretch/>
        </p:blipFill>
        <p:spPr>
          <a:xfrm>
            <a:off x="0" y="0"/>
            <a:ext cx="18288000" cy="1143000"/>
          </a:xfrm>
          <a:prstGeom prst="rect">
            <a:avLst/>
          </a:prstGeom>
          <a:noFill/>
          <a:ln>
            <a:noFill/>
          </a:ln>
        </p:spPr>
      </p:pic>
      <p:sp>
        <p:nvSpPr>
          <p:cNvPr id="468" name="Google Shape;468;p11"/>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34460"/>
              </a:lnSpc>
              <a:spcBef>
                <a:spcPts val="0"/>
              </a:spcBef>
              <a:spcAft>
                <a:spcPts val="0"/>
              </a:spcAft>
              <a:buNone/>
            </a:pPr>
            <a:r>
              <a:rPr b="0" i="0" lang="en-US" sz="2800" u="none" strike="noStrike">
                <a:solidFill>
                  <a:srgbClr val="F1EDEC"/>
                </a:solidFill>
                <a:latin typeface="Arial"/>
                <a:ea typeface="Arial"/>
                <a:cs typeface="Arial"/>
                <a:sym typeface="Arial"/>
              </a:rPr>
              <a:t># 02</a:t>
            </a:r>
            <a:endParaRPr sz="2800">
              <a:solidFill>
                <a:srgbClr val="F1EDEC"/>
              </a:solidFill>
              <a:latin typeface="Arial"/>
              <a:ea typeface="Arial"/>
              <a:cs typeface="Arial"/>
              <a:sym typeface="Arial"/>
            </a:endParaRPr>
          </a:p>
          <a:p>
            <a:pPr indent="0" lvl="0" marL="0" marR="0" rtl="0" algn="l">
              <a:lnSpc>
                <a:spcPct val="126160"/>
              </a:lnSpc>
              <a:spcBef>
                <a:spcPts val="0"/>
              </a:spcBef>
              <a:spcAft>
                <a:spcPts val="0"/>
              </a:spcAft>
              <a:buNone/>
            </a:pPr>
            <a:r>
              <a:rPr b="0" i="0" lang="en-US" sz="2800" u="none" strike="noStrike">
                <a:solidFill>
                  <a:srgbClr val="F1EDEC"/>
                </a:solidFill>
                <a:latin typeface="Arial"/>
                <a:ea typeface="Arial"/>
                <a:cs typeface="Arial"/>
                <a:sym typeface="Arial"/>
              </a:rPr>
              <a:t>전처리 쿼리</a:t>
            </a:r>
            <a:endParaRPr b="0" i="0" sz="2800" u="none" strike="noStrike">
              <a:solidFill>
                <a:srgbClr val="F1EDEC"/>
              </a:solidFill>
              <a:latin typeface="Arial"/>
              <a:ea typeface="Arial"/>
              <a:cs typeface="Arial"/>
              <a:sym typeface="Arial"/>
            </a:endParaRPr>
          </a:p>
        </p:txBody>
      </p:sp>
      <p:pic>
        <p:nvPicPr>
          <p:cNvPr id="469" name="Google Shape;469;p11"/>
          <p:cNvPicPr preferRelativeResize="0"/>
          <p:nvPr/>
        </p:nvPicPr>
        <p:blipFill rotWithShape="1">
          <a:blip r:embed="rId17">
            <a:alphaModFix/>
          </a:blip>
          <a:srcRect b="0" l="0" r="0" t="0"/>
          <a:stretch/>
        </p:blipFill>
        <p:spPr>
          <a:xfrm>
            <a:off x="76200" y="1402057"/>
            <a:ext cx="5769278" cy="617243"/>
          </a:xfrm>
          <a:prstGeom prst="rect">
            <a:avLst/>
          </a:prstGeom>
          <a:noFill/>
          <a:ln>
            <a:noFill/>
          </a:ln>
        </p:spPr>
      </p:pic>
      <p:sp>
        <p:nvSpPr>
          <p:cNvPr id="470" name="Google Shape;470;p11"/>
          <p:cNvSpPr txBox="1"/>
          <p:nvPr/>
        </p:nvSpPr>
        <p:spPr>
          <a:xfrm>
            <a:off x="288533" y="1478257"/>
            <a:ext cx="555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범칙금 금액을 만원→0000으로 변경</a:t>
            </a:r>
            <a:endParaRPr sz="2200">
              <a:solidFill>
                <a:schemeClr val="dk1"/>
              </a:solidFill>
              <a:latin typeface="Arial"/>
              <a:ea typeface="Arial"/>
              <a:cs typeface="Arial"/>
              <a:sym typeface="Arial"/>
            </a:endParaRPr>
          </a:p>
        </p:txBody>
      </p:sp>
      <p:pic>
        <p:nvPicPr>
          <p:cNvPr id="471" name="Google Shape;471;p11"/>
          <p:cNvPicPr preferRelativeResize="0"/>
          <p:nvPr/>
        </p:nvPicPr>
        <p:blipFill rotWithShape="1">
          <a:blip r:embed="rId18">
            <a:alphaModFix/>
          </a:blip>
          <a:srcRect b="0" l="0" r="0" t="0"/>
          <a:stretch/>
        </p:blipFill>
        <p:spPr>
          <a:xfrm>
            <a:off x="296000" y="2152275"/>
            <a:ext cx="9557402" cy="8015126"/>
          </a:xfrm>
          <a:prstGeom prst="rect">
            <a:avLst/>
          </a:prstGeom>
          <a:noFill/>
          <a:ln>
            <a:noFill/>
          </a:ln>
        </p:spPr>
      </p:pic>
      <p:sp>
        <p:nvSpPr>
          <p:cNvPr id="472" name="Google Shape;472;p11"/>
          <p:cNvSpPr txBox="1"/>
          <p:nvPr/>
        </p:nvSpPr>
        <p:spPr>
          <a:xfrm>
            <a:off x="538550" y="2150150"/>
            <a:ext cx="9165300" cy="8681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create table t_laws</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as</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SELECT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violation_code,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violation_name,violation_description, vehicle_status</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CASE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WHEN SUBSTR(van_fine, -2) = '만원' THEN REPLACE(van_fine, '만원', '0000')</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ELSE van_fine</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END AS van_fine,</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CASE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WHEN SUBSTR(sedan_fine, -2) = '만원' THEN REPLACE(sedan_fine, '만원', '0000')</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ELSE sedan_fine</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END AS sedan_fine,</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CASE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WHEN SUBSTR(motorcycle_fine, -2) = '만원' THEN REPLACE(motorcycle_fine, '만원', '0000')</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ELSE motorcycle_fine</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END AS motorcycle_fine,</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CASE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WHEN SUBSTR(bicycle_fine, -2) = '만원' THEN REPLACE(bicycle_fine, '만원', '0000')</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ELSE bicycle_fine</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END AS bicycle_fine,</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CASE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WHEN SUBSTR(pm_fine, -2) = '만원' THEN REPLACE(pm_fine, '만원', '0000')</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ELSE pm_fine</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END AS pm_fine</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FROM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traffic_laws;</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pic>
        <p:nvPicPr>
          <p:cNvPr id="473" name="Google Shape;473;p11"/>
          <p:cNvPicPr preferRelativeResize="0"/>
          <p:nvPr/>
        </p:nvPicPr>
        <p:blipFill rotWithShape="1">
          <a:blip r:embed="rId18">
            <a:alphaModFix/>
          </a:blip>
          <a:srcRect b="0" l="0" r="0" t="0"/>
          <a:stretch/>
        </p:blipFill>
        <p:spPr>
          <a:xfrm>
            <a:off x="10181305" y="3891553"/>
            <a:ext cx="7291532" cy="718547"/>
          </a:xfrm>
          <a:prstGeom prst="rect">
            <a:avLst/>
          </a:prstGeom>
          <a:noFill/>
          <a:ln>
            <a:noFill/>
          </a:ln>
        </p:spPr>
      </p:pic>
      <p:pic>
        <p:nvPicPr>
          <p:cNvPr id="474" name="Google Shape;474;p11"/>
          <p:cNvPicPr preferRelativeResize="0"/>
          <p:nvPr/>
        </p:nvPicPr>
        <p:blipFill rotWithShape="1">
          <a:blip r:embed="rId17">
            <a:alphaModFix/>
          </a:blip>
          <a:srcRect b="0" l="0" r="0" t="0"/>
          <a:stretch/>
        </p:blipFill>
        <p:spPr>
          <a:xfrm>
            <a:off x="9982200" y="2136335"/>
            <a:ext cx="7620000" cy="1380425"/>
          </a:xfrm>
          <a:prstGeom prst="rect">
            <a:avLst/>
          </a:prstGeom>
          <a:noFill/>
          <a:ln>
            <a:noFill/>
          </a:ln>
        </p:spPr>
      </p:pic>
      <p:sp>
        <p:nvSpPr>
          <p:cNvPr id="475" name="Google Shape;475;p11"/>
          <p:cNvSpPr txBox="1"/>
          <p:nvPr/>
        </p:nvSpPr>
        <p:spPr>
          <a:xfrm>
            <a:off x="10331611" y="2240935"/>
            <a:ext cx="707921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T_V테이블에 있는 24조는 상세 항이 없기 때문에 정확한 데이터 분석을 할 수가 없기 때문에 이상치라 판단 후 삭제</a:t>
            </a:r>
            <a:endParaRPr sz="2200">
              <a:solidFill>
                <a:schemeClr val="dk1"/>
              </a:solidFill>
              <a:latin typeface="Arial"/>
              <a:ea typeface="Arial"/>
              <a:cs typeface="Arial"/>
              <a:sym typeface="Arial"/>
            </a:endParaRPr>
          </a:p>
        </p:txBody>
      </p:sp>
      <p:sp>
        <p:nvSpPr>
          <p:cNvPr id="476" name="Google Shape;476;p11"/>
          <p:cNvSpPr txBox="1"/>
          <p:nvPr/>
        </p:nvSpPr>
        <p:spPr>
          <a:xfrm>
            <a:off x="10484232" y="4088368"/>
            <a:ext cx="49866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delete from t_v where v_code like '%24조%';</a:t>
            </a:r>
            <a:endParaRPr sz="1800">
              <a:solidFill>
                <a:schemeClr val="dk1"/>
              </a:solidFill>
              <a:latin typeface="Calibri"/>
              <a:ea typeface="Calibri"/>
              <a:cs typeface="Calibri"/>
              <a:sym typeface="Calibri"/>
            </a:endParaRPr>
          </a:p>
        </p:txBody>
      </p:sp>
      <p:pic>
        <p:nvPicPr>
          <p:cNvPr id="477" name="Google Shape;477;p11"/>
          <p:cNvPicPr preferRelativeResize="0"/>
          <p:nvPr/>
        </p:nvPicPr>
        <p:blipFill rotWithShape="1">
          <a:blip r:embed="rId18">
            <a:alphaModFix/>
          </a:blip>
          <a:srcRect b="0" l="0" r="0" t="0"/>
          <a:stretch/>
        </p:blipFill>
        <p:spPr>
          <a:xfrm>
            <a:off x="10484233" y="5872649"/>
            <a:ext cx="5457020" cy="2820871"/>
          </a:xfrm>
          <a:prstGeom prst="rect">
            <a:avLst/>
          </a:prstGeom>
          <a:noFill/>
          <a:ln>
            <a:noFill/>
          </a:ln>
        </p:spPr>
      </p:pic>
      <p:sp>
        <p:nvSpPr>
          <p:cNvPr id="478" name="Google Shape;478;p11"/>
          <p:cNvSpPr txBox="1"/>
          <p:nvPr/>
        </p:nvSpPr>
        <p:spPr>
          <a:xfrm>
            <a:off x="10605264" y="5978094"/>
            <a:ext cx="5206200" cy="2586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create table n_school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region, schname, total, police_agency, belong</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from schoolinfo;</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create table n_kinter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addr, kgname, totalcap, police_agency, belong</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from kindergarten;</a:t>
            </a:r>
            <a:endParaRPr sz="1800">
              <a:solidFill>
                <a:schemeClr val="dk1"/>
              </a:solidFill>
              <a:latin typeface="Calibri"/>
              <a:ea typeface="Calibri"/>
              <a:cs typeface="Calibri"/>
              <a:sym typeface="Calibri"/>
            </a:endParaRPr>
          </a:p>
        </p:txBody>
      </p:sp>
      <p:pic>
        <p:nvPicPr>
          <p:cNvPr id="479" name="Google Shape;479;p11"/>
          <p:cNvPicPr preferRelativeResize="0"/>
          <p:nvPr/>
        </p:nvPicPr>
        <p:blipFill rotWithShape="1">
          <a:blip r:embed="rId17">
            <a:alphaModFix/>
          </a:blip>
          <a:srcRect b="0" l="0" r="0" t="0"/>
          <a:stretch/>
        </p:blipFill>
        <p:spPr>
          <a:xfrm>
            <a:off x="9951252" y="4982886"/>
            <a:ext cx="7751618" cy="617243"/>
          </a:xfrm>
          <a:prstGeom prst="rect">
            <a:avLst/>
          </a:prstGeom>
          <a:noFill/>
          <a:ln>
            <a:noFill/>
          </a:ln>
        </p:spPr>
      </p:pic>
      <p:sp>
        <p:nvSpPr>
          <p:cNvPr id="480" name="Google Shape;480;p11"/>
          <p:cNvSpPr txBox="1"/>
          <p:nvPr/>
        </p:nvSpPr>
        <p:spPr>
          <a:xfrm>
            <a:off x="10053220" y="5060763"/>
            <a:ext cx="76497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어린이집 테이블과 학교 테이블에서 필요 컬럼만 추출</a:t>
            </a:r>
            <a:endParaRPr sz="22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484" name="Shape 484"/>
        <p:cNvGrpSpPr/>
        <p:nvPr/>
      </p:nvGrpSpPr>
      <p:grpSpPr>
        <a:xfrm>
          <a:off x="0" y="0"/>
          <a:ext cx="0" cy="0"/>
          <a:chOff x="0" y="0"/>
          <a:chExt cx="0" cy="0"/>
        </a:xfrm>
      </p:grpSpPr>
      <p:pic>
        <p:nvPicPr>
          <p:cNvPr id="485" name="Google Shape;485;p12"/>
          <p:cNvPicPr preferRelativeResize="0"/>
          <p:nvPr/>
        </p:nvPicPr>
        <p:blipFill rotWithShape="1">
          <a:blip r:embed="rId3">
            <a:alphaModFix amt="48000"/>
          </a:blip>
          <a:srcRect b="0" l="0" r="0" t="0"/>
          <a:stretch/>
        </p:blipFill>
        <p:spPr>
          <a:xfrm>
            <a:off x="3340100" y="0"/>
            <a:ext cx="11163300" cy="10236200"/>
          </a:xfrm>
          <a:prstGeom prst="rect">
            <a:avLst/>
          </a:prstGeom>
          <a:noFill/>
          <a:ln>
            <a:noFill/>
          </a:ln>
        </p:spPr>
      </p:pic>
      <p:pic>
        <p:nvPicPr>
          <p:cNvPr id="486" name="Google Shape;486;p12"/>
          <p:cNvPicPr preferRelativeResize="0"/>
          <p:nvPr/>
        </p:nvPicPr>
        <p:blipFill rotWithShape="1">
          <a:blip r:embed="rId4">
            <a:alphaModFix/>
          </a:blip>
          <a:srcRect b="0" l="0" r="0" t="0"/>
          <a:stretch/>
        </p:blipFill>
        <p:spPr>
          <a:xfrm>
            <a:off x="381000" y="1594151"/>
            <a:ext cx="17211040" cy="7623308"/>
          </a:xfrm>
          <a:prstGeom prst="rect">
            <a:avLst/>
          </a:prstGeom>
          <a:noFill/>
          <a:ln>
            <a:noFill/>
          </a:ln>
        </p:spPr>
      </p:pic>
      <p:pic>
        <p:nvPicPr>
          <p:cNvPr id="487" name="Google Shape;487;p12"/>
          <p:cNvPicPr preferRelativeResize="0"/>
          <p:nvPr/>
        </p:nvPicPr>
        <p:blipFill rotWithShape="1">
          <a:blip r:embed="rId5">
            <a:alphaModFix amt="40000"/>
          </a:blip>
          <a:srcRect b="0" l="0" r="0" t="0"/>
          <a:stretch/>
        </p:blipFill>
        <p:spPr>
          <a:xfrm rot="-120000">
            <a:off x="14833600" y="9982200"/>
            <a:ext cx="1524000" cy="1524000"/>
          </a:xfrm>
          <a:prstGeom prst="rect">
            <a:avLst/>
          </a:prstGeom>
          <a:noFill/>
          <a:ln>
            <a:noFill/>
          </a:ln>
        </p:spPr>
      </p:pic>
      <p:pic>
        <p:nvPicPr>
          <p:cNvPr id="488" name="Google Shape;488;p12"/>
          <p:cNvPicPr preferRelativeResize="0"/>
          <p:nvPr/>
        </p:nvPicPr>
        <p:blipFill rotWithShape="1">
          <a:blip r:embed="rId6">
            <a:alphaModFix amt="70000"/>
          </a:blip>
          <a:srcRect b="0" l="0" r="0" t="0"/>
          <a:stretch/>
        </p:blipFill>
        <p:spPr>
          <a:xfrm rot="-120000">
            <a:off x="15913100" y="9677400"/>
            <a:ext cx="1790700" cy="1790700"/>
          </a:xfrm>
          <a:prstGeom prst="rect">
            <a:avLst/>
          </a:prstGeom>
          <a:noFill/>
          <a:ln>
            <a:noFill/>
          </a:ln>
        </p:spPr>
      </p:pic>
      <p:pic>
        <p:nvPicPr>
          <p:cNvPr id="489" name="Google Shape;489;p12"/>
          <p:cNvPicPr preferRelativeResize="0"/>
          <p:nvPr/>
        </p:nvPicPr>
        <p:blipFill rotWithShape="1">
          <a:blip r:embed="rId7">
            <a:alphaModFix/>
          </a:blip>
          <a:srcRect b="0" l="0" r="0" t="0"/>
          <a:stretch/>
        </p:blipFill>
        <p:spPr>
          <a:xfrm rot="-120000">
            <a:off x="17272000" y="9398000"/>
            <a:ext cx="2019300" cy="2019300"/>
          </a:xfrm>
          <a:prstGeom prst="rect">
            <a:avLst/>
          </a:prstGeom>
          <a:noFill/>
          <a:ln>
            <a:noFill/>
          </a:ln>
        </p:spPr>
      </p:pic>
      <p:pic>
        <p:nvPicPr>
          <p:cNvPr id="490" name="Google Shape;490;p12"/>
          <p:cNvPicPr preferRelativeResize="0"/>
          <p:nvPr/>
        </p:nvPicPr>
        <p:blipFill rotWithShape="1">
          <a:blip r:embed="rId8">
            <a:alphaModFix amt="40000"/>
          </a:blip>
          <a:srcRect b="0" l="0" r="0" t="0"/>
          <a:stretch/>
        </p:blipFill>
        <p:spPr>
          <a:xfrm rot="120000">
            <a:off x="1943100" y="9982200"/>
            <a:ext cx="1524000" cy="1524000"/>
          </a:xfrm>
          <a:prstGeom prst="rect">
            <a:avLst/>
          </a:prstGeom>
          <a:noFill/>
          <a:ln>
            <a:noFill/>
          </a:ln>
        </p:spPr>
      </p:pic>
      <p:pic>
        <p:nvPicPr>
          <p:cNvPr id="491" name="Google Shape;491;p12"/>
          <p:cNvPicPr preferRelativeResize="0"/>
          <p:nvPr/>
        </p:nvPicPr>
        <p:blipFill rotWithShape="1">
          <a:blip r:embed="rId9">
            <a:alphaModFix amt="70000"/>
          </a:blip>
          <a:srcRect b="0" l="0" r="0" t="0"/>
          <a:stretch/>
        </p:blipFill>
        <p:spPr>
          <a:xfrm rot="120000">
            <a:off x="584200" y="9677400"/>
            <a:ext cx="1790700" cy="1790700"/>
          </a:xfrm>
          <a:prstGeom prst="rect">
            <a:avLst/>
          </a:prstGeom>
          <a:noFill/>
          <a:ln>
            <a:noFill/>
          </a:ln>
        </p:spPr>
      </p:pic>
      <p:pic>
        <p:nvPicPr>
          <p:cNvPr id="492" name="Google Shape;492;p12"/>
          <p:cNvPicPr preferRelativeResize="0"/>
          <p:nvPr/>
        </p:nvPicPr>
        <p:blipFill rotWithShape="1">
          <a:blip r:embed="rId10">
            <a:alphaModFix/>
          </a:blip>
          <a:srcRect b="0" l="0" r="0" t="0"/>
          <a:stretch/>
        </p:blipFill>
        <p:spPr>
          <a:xfrm rot="120000">
            <a:off x="-1003300" y="9398000"/>
            <a:ext cx="2019300" cy="2019300"/>
          </a:xfrm>
          <a:prstGeom prst="rect">
            <a:avLst/>
          </a:prstGeom>
          <a:noFill/>
          <a:ln>
            <a:noFill/>
          </a:ln>
        </p:spPr>
      </p:pic>
      <p:pic>
        <p:nvPicPr>
          <p:cNvPr id="493" name="Google Shape;493;p12"/>
          <p:cNvPicPr preferRelativeResize="0"/>
          <p:nvPr/>
        </p:nvPicPr>
        <p:blipFill rotWithShape="1">
          <a:blip r:embed="rId11">
            <a:alphaModFix amt="40000"/>
          </a:blip>
          <a:srcRect b="0" l="0" r="0" t="0"/>
          <a:stretch/>
        </p:blipFill>
        <p:spPr>
          <a:xfrm rot="120000">
            <a:off x="14833600" y="-1219200"/>
            <a:ext cx="1524000" cy="1524000"/>
          </a:xfrm>
          <a:prstGeom prst="rect">
            <a:avLst/>
          </a:prstGeom>
          <a:noFill/>
          <a:ln>
            <a:noFill/>
          </a:ln>
        </p:spPr>
      </p:pic>
      <p:pic>
        <p:nvPicPr>
          <p:cNvPr id="494" name="Google Shape;494;p12"/>
          <p:cNvPicPr preferRelativeResize="0"/>
          <p:nvPr/>
        </p:nvPicPr>
        <p:blipFill rotWithShape="1">
          <a:blip r:embed="rId12">
            <a:alphaModFix amt="70000"/>
          </a:blip>
          <a:srcRect b="0" l="0" r="0" t="0"/>
          <a:stretch/>
        </p:blipFill>
        <p:spPr>
          <a:xfrm rot="120000">
            <a:off x="15913100" y="-1168400"/>
            <a:ext cx="1790700" cy="1790700"/>
          </a:xfrm>
          <a:prstGeom prst="rect">
            <a:avLst/>
          </a:prstGeom>
          <a:noFill/>
          <a:ln>
            <a:noFill/>
          </a:ln>
        </p:spPr>
      </p:pic>
      <p:pic>
        <p:nvPicPr>
          <p:cNvPr id="495" name="Google Shape;495;p12"/>
          <p:cNvPicPr preferRelativeResize="0"/>
          <p:nvPr/>
        </p:nvPicPr>
        <p:blipFill rotWithShape="1">
          <a:blip r:embed="rId13">
            <a:alphaModFix/>
          </a:blip>
          <a:srcRect b="0" l="0" r="0" t="0"/>
          <a:stretch/>
        </p:blipFill>
        <p:spPr>
          <a:xfrm rot="120000">
            <a:off x="17272000" y="-1117600"/>
            <a:ext cx="2019300" cy="2019300"/>
          </a:xfrm>
          <a:prstGeom prst="rect">
            <a:avLst/>
          </a:prstGeom>
          <a:noFill/>
          <a:ln>
            <a:noFill/>
          </a:ln>
        </p:spPr>
      </p:pic>
      <p:pic>
        <p:nvPicPr>
          <p:cNvPr id="496" name="Google Shape;496;p12"/>
          <p:cNvPicPr preferRelativeResize="0"/>
          <p:nvPr/>
        </p:nvPicPr>
        <p:blipFill rotWithShape="1">
          <a:blip r:embed="rId14">
            <a:alphaModFix amt="40000"/>
          </a:blip>
          <a:srcRect b="0" l="0" r="0" t="0"/>
          <a:stretch/>
        </p:blipFill>
        <p:spPr>
          <a:xfrm rot="-120000">
            <a:off x="1943100" y="-1219200"/>
            <a:ext cx="1524000" cy="1524000"/>
          </a:xfrm>
          <a:prstGeom prst="rect">
            <a:avLst/>
          </a:prstGeom>
          <a:noFill/>
          <a:ln>
            <a:noFill/>
          </a:ln>
        </p:spPr>
      </p:pic>
      <p:pic>
        <p:nvPicPr>
          <p:cNvPr id="497" name="Google Shape;497;p12"/>
          <p:cNvPicPr preferRelativeResize="0"/>
          <p:nvPr/>
        </p:nvPicPr>
        <p:blipFill rotWithShape="1">
          <a:blip r:embed="rId15">
            <a:alphaModFix amt="70000"/>
          </a:blip>
          <a:srcRect b="0" l="0" r="0" t="0"/>
          <a:stretch/>
        </p:blipFill>
        <p:spPr>
          <a:xfrm rot="-120000">
            <a:off x="584200" y="-1168400"/>
            <a:ext cx="1790700" cy="1790700"/>
          </a:xfrm>
          <a:prstGeom prst="rect">
            <a:avLst/>
          </a:prstGeom>
          <a:noFill/>
          <a:ln>
            <a:noFill/>
          </a:ln>
        </p:spPr>
      </p:pic>
      <p:pic>
        <p:nvPicPr>
          <p:cNvPr id="498" name="Google Shape;498;p12"/>
          <p:cNvPicPr preferRelativeResize="0"/>
          <p:nvPr/>
        </p:nvPicPr>
        <p:blipFill rotWithShape="1">
          <a:blip r:embed="rId16">
            <a:alphaModFix/>
          </a:blip>
          <a:srcRect b="0" l="0" r="0" t="0"/>
          <a:stretch/>
        </p:blipFill>
        <p:spPr>
          <a:xfrm rot="-120000">
            <a:off x="-1003300" y="-1117600"/>
            <a:ext cx="2019300" cy="2019300"/>
          </a:xfrm>
          <a:prstGeom prst="rect">
            <a:avLst/>
          </a:prstGeom>
          <a:noFill/>
          <a:ln>
            <a:noFill/>
          </a:ln>
        </p:spPr>
      </p:pic>
      <p:pic>
        <p:nvPicPr>
          <p:cNvPr id="499" name="Google Shape;499;p12"/>
          <p:cNvPicPr preferRelativeResize="0"/>
          <p:nvPr/>
        </p:nvPicPr>
        <p:blipFill rotWithShape="1">
          <a:blip r:embed="rId17">
            <a:alphaModFix/>
          </a:blip>
          <a:srcRect b="0" l="0" r="0" t="0"/>
          <a:stretch/>
        </p:blipFill>
        <p:spPr>
          <a:xfrm>
            <a:off x="0" y="0"/>
            <a:ext cx="18288000" cy="1143000"/>
          </a:xfrm>
          <a:prstGeom prst="rect">
            <a:avLst/>
          </a:prstGeom>
          <a:noFill/>
          <a:ln>
            <a:noFill/>
          </a:ln>
        </p:spPr>
      </p:pic>
      <p:sp>
        <p:nvSpPr>
          <p:cNvPr id="500" name="Google Shape;500;p12"/>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800" u="none" strike="noStrike">
                <a:solidFill>
                  <a:srgbClr val="F1EDEC"/>
                </a:solidFill>
                <a:latin typeface="Arial"/>
                <a:ea typeface="Arial"/>
                <a:cs typeface="Arial"/>
                <a:sym typeface="Arial"/>
              </a:rPr>
              <a:t># 03</a:t>
            </a:r>
            <a:endParaRPr/>
          </a:p>
          <a:p>
            <a:pPr indent="0" lvl="0" marL="0" marR="0" rtl="0" algn="l">
              <a:lnSpc>
                <a:spcPct val="134460"/>
              </a:lnSpc>
              <a:spcBef>
                <a:spcPts val="0"/>
              </a:spcBef>
              <a:spcAft>
                <a:spcPts val="0"/>
              </a:spcAft>
              <a:buNone/>
            </a:pPr>
            <a:r>
              <a:rPr b="0" i="0" lang="en-US" sz="2800" u="none" strike="noStrike">
                <a:solidFill>
                  <a:srgbClr val="F1EDEC"/>
                </a:solidFill>
                <a:latin typeface="Calibri"/>
                <a:ea typeface="Calibri"/>
                <a:cs typeface="Calibri"/>
                <a:sym typeface="Calibri"/>
              </a:rPr>
              <a:t>차량</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종류별</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범칙금과</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위반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건수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분석</a:t>
            </a:r>
            <a:endParaRPr/>
          </a:p>
        </p:txBody>
      </p:sp>
      <p:pic>
        <p:nvPicPr>
          <p:cNvPr id="501" name="Google Shape;501;p12"/>
          <p:cNvPicPr preferRelativeResize="0"/>
          <p:nvPr/>
        </p:nvPicPr>
        <p:blipFill rotWithShape="1">
          <a:blip r:embed="rId18">
            <a:alphaModFix/>
          </a:blip>
          <a:srcRect b="0" l="0" r="0" t="0"/>
          <a:stretch/>
        </p:blipFill>
        <p:spPr>
          <a:xfrm>
            <a:off x="609600" y="1746551"/>
            <a:ext cx="17211040" cy="7623308"/>
          </a:xfrm>
          <a:prstGeom prst="rect">
            <a:avLst/>
          </a:prstGeom>
          <a:noFill/>
          <a:ln>
            <a:noFill/>
          </a:ln>
        </p:spPr>
      </p:pic>
      <p:pic>
        <p:nvPicPr>
          <p:cNvPr id="502" name="Google Shape;502;p12"/>
          <p:cNvPicPr preferRelativeResize="0"/>
          <p:nvPr/>
        </p:nvPicPr>
        <p:blipFill rotWithShape="1">
          <a:blip r:embed="rId19">
            <a:alphaModFix/>
          </a:blip>
          <a:srcRect b="0" l="0" r="0" t="0"/>
          <a:stretch/>
        </p:blipFill>
        <p:spPr>
          <a:xfrm>
            <a:off x="16522700" y="7658100"/>
            <a:ext cx="889000" cy="889000"/>
          </a:xfrm>
          <a:prstGeom prst="rect">
            <a:avLst/>
          </a:prstGeom>
          <a:noFill/>
          <a:ln>
            <a:noFill/>
          </a:ln>
        </p:spPr>
      </p:pic>
      <p:pic>
        <p:nvPicPr>
          <p:cNvPr id="503" name="Google Shape;503;p12"/>
          <p:cNvPicPr preferRelativeResize="0"/>
          <p:nvPr/>
        </p:nvPicPr>
        <p:blipFill rotWithShape="1">
          <a:blip r:embed="rId20">
            <a:alphaModFix/>
          </a:blip>
          <a:srcRect b="0" l="0" r="0" t="0"/>
          <a:stretch/>
        </p:blipFill>
        <p:spPr>
          <a:xfrm>
            <a:off x="16522700" y="5727700"/>
            <a:ext cx="889000" cy="889000"/>
          </a:xfrm>
          <a:prstGeom prst="rect">
            <a:avLst/>
          </a:prstGeom>
          <a:noFill/>
          <a:ln>
            <a:noFill/>
          </a:ln>
        </p:spPr>
      </p:pic>
      <p:pic>
        <p:nvPicPr>
          <p:cNvPr id="504" name="Google Shape;504;p12"/>
          <p:cNvPicPr preferRelativeResize="0"/>
          <p:nvPr/>
        </p:nvPicPr>
        <p:blipFill rotWithShape="1">
          <a:blip r:embed="rId21">
            <a:alphaModFix/>
          </a:blip>
          <a:srcRect b="0" l="0" r="0" t="0"/>
          <a:stretch/>
        </p:blipFill>
        <p:spPr>
          <a:xfrm>
            <a:off x="16522700" y="6692900"/>
            <a:ext cx="889000" cy="889000"/>
          </a:xfrm>
          <a:prstGeom prst="rect">
            <a:avLst/>
          </a:prstGeom>
          <a:noFill/>
          <a:ln>
            <a:noFill/>
          </a:ln>
        </p:spPr>
      </p:pic>
      <p:pic>
        <p:nvPicPr>
          <p:cNvPr id="505" name="Google Shape;505;p12"/>
          <p:cNvPicPr preferRelativeResize="0"/>
          <p:nvPr/>
        </p:nvPicPr>
        <p:blipFill rotWithShape="1">
          <a:blip r:embed="rId22">
            <a:alphaModFix/>
          </a:blip>
          <a:srcRect b="0" l="0" r="0" t="0"/>
          <a:stretch/>
        </p:blipFill>
        <p:spPr>
          <a:xfrm>
            <a:off x="848360" y="1886235"/>
            <a:ext cx="17211040" cy="7676865"/>
          </a:xfrm>
          <a:prstGeom prst="rect">
            <a:avLst/>
          </a:prstGeom>
          <a:solidFill>
            <a:srgbClr val="F1EDEC"/>
          </a:solidFill>
          <a:ln>
            <a:noFill/>
          </a:ln>
        </p:spPr>
      </p:pic>
      <p:pic>
        <p:nvPicPr>
          <p:cNvPr id="506" name="Google Shape;506;p12"/>
          <p:cNvPicPr preferRelativeResize="0"/>
          <p:nvPr/>
        </p:nvPicPr>
        <p:blipFill rotWithShape="1">
          <a:blip r:embed="rId23">
            <a:alphaModFix/>
          </a:blip>
          <a:srcRect b="0" l="0" r="0" t="0"/>
          <a:stretch/>
        </p:blipFill>
        <p:spPr>
          <a:xfrm rot="7620000">
            <a:off x="5232400" y="2149073"/>
            <a:ext cx="1028700" cy="1028700"/>
          </a:xfrm>
          <a:prstGeom prst="rect">
            <a:avLst/>
          </a:prstGeom>
          <a:noFill/>
          <a:ln>
            <a:noFill/>
          </a:ln>
        </p:spPr>
      </p:pic>
      <p:pic>
        <p:nvPicPr>
          <p:cNvPr id="507" name="Google Shape;507;p12"/>
          <p:cNvPicPr preferRelativeResize="0"/>
          <p:nvPr/>
        </p:nvPicPr>
        <p:blipFill rotWithShape="1">
          <a:blip r:embed="rId24">
            <a:alphaModFix/>
          </a:blip>
          <a:srcRect b="0" l="0" r="0" t="0"/>
          <a:stretch/>
        </p:blipFill>
        <p:spPr>
          <a:xfrm>
            <a:off x="2616200" y="3822700"/>
            <a:ext cx="6261100" cy="5049416"/>
          </a:xfrm>
          <a:prstGeom prst="rect">
            <a:avLst/>
          </a:prstGeom>
          <a:noFill/>
          <a:ln>
            <a:noFill/>
          </a:ln>
        </p:spPr>
      </p:pic>
      <p:pic>
        <p:nvPicPr>
          <p:cNvPr id="508" name="Google Shape;508;p12"/>
          <p:cNvPicPr preferRelativeResize="0"/>
          <p:nvPr/>
        </p:nvPicPr>
        <p:blipFill rotWithShape="1">
          <a:blip r:embed="rId25">
            <a:alphaModFix/>
          </a:blip>
          <a:srcRect b="0" l="0" r="0" t="0"/>
          <a:stretch/>
        </p:blipFill>
        <p:spPr>
          <a:xfrm>
            <a:off x="3048000" y="3543300"/>
            <a:ext cx="5397500" cy="1151315"/>
          </a:xfrm>
          <a:prstGeom prst="rect">
            <a:avLst/>
          </a:prstGeom>
          <a:noFill/>
          <a:ln>
            <a:noFill/>
          </a:ln>
        </p:spPr>
      </p:pic>
      <p:pic>
        <p:nvPicPr>
          <p:cNvPr id="509" name="Google Shape;509;p12"/>
          <p:cNvPicPr preferRelativeResize="0"/>
          <p:nvPr/>
        </p:nvPicPr>
        <p:blipFill rotWithShape="1">
          <a:blip r:embed="rId23">
            <a:alphaModFix/>
          </a:blip>
          <a:srcRect b="0" l="0" r="0" t="0"/>
          <a:stretch/>
        </p:blipFill>
        <p:spPr>
          <a:xfrm rot="7620000">
            <a:off x="12026899" y="2149072"/>
            <a:ext cx="1028700" cy="1028700"/>
          </a:xfrm>
          <a:prstGeom prst="rect">
            <a:avLst/>
          </a:prstGeom>
          <a:noFill/>
          <a:ln>
            <a:noFill/>
          </a:ln>
        </p:spPr>
      </p:pic>
      <p:pic>
        <p:nvPicPr>
          <p:cNvPr id="510" name="Google Shape;510;p12"/>
          <p:cNvPicPr preferRelativeResize="0"/>
          <p:nvPr/>
        </p:nvPicPr>
        <p:blipFill rotWithShape="1">
          <a:blip r:embed="rId24">
            <a:alphaModFix/>
          </a:blip>
          <a:srcRect b="0" l="0" r="0" t="0"/>
          <a:stretch/>
        </p:blipFill>
        <p:spPr>
          <a:xfrm>
            <a:off x="9410700" y="3822700"/>
            <a:ext cx="6261100" cy="5049416"/>
          </a:xfrm>
          <a:prstGeom prst="rect">
            <a:avLst/>
          </a:prstGeom>
          <a:noFill/>
          <a:ln>
            <a:noFill/>
          </a:ln>
        </p:spPr>
      </p:pic>
      <p:pic>
        <p:nvPicPr>
          <p:cNvPr id="511" name="Google Shape;511;p12"/>
          <p:cNvPicPr preferRelativeResize="0"/>
          <p:nvPr/>
        </p:nvPicPr>
        <p:blipFill rotWithShape="1">
          <a:blip r:embed="rId25">
            <a:alphaModFix/>
          </a:blip>
          <a:srcRect b="0" l="0" r="0" t="0"/>
          <a:stretch/>
        </p:blipFill>
        <p:spPr>
          <a:xfrm>
            <a:off x="9842500" y="3543300"/>
            <a:ext cx="5397500" cy="1151315"/>
          </a:xfrm>
          <a:prstGeom prst="rect">
            <a:avLst/>
          </a:prstGeom>
          <a:noFill/>
          <a:ln>
            <a:noFill/>
          </a:ln>
        </p:spPr>
      </p:pic>
      <p:sp>
        <p:nvSpPr>
          <p:cNvPr id="512" name="Google Shape;512;p12"/>
          <p:cNvSpPr txBox="1"/>
          <p:nvPr/>
        </p:nvSpPr>
        <p:spPr>
          <a:xfrm>
            <a:off x="5251450" y="22801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01</a:t>
            </a:r>
            <a:endParaRPr/>
          </a:p>
        </p:txBody>
      </p:sp>
      <p:sp>
        <p:nvSpPr>
          <p:cNvPr id="513" name="Google Shape;513;p12"/>
          <p:cNvSpPr txBox="1"/>
          <p:nvPr/>
        </p:nvSpPr>
        <p:spPr>
          <a:xfrm>
            <a:off x="12052300" y="23055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02</a:t>
            </a:r>
            <a:endParaRPr/>
          </a:p>
        </p:txBody>
      </p:sp>
      <p:sp>
        <p:nvSpPr>
          <p:cNvPr id="514" name="Google Shape;514;p12"/>
          <p:cNvSpPr txBox="1"/>
          <p:nvPr/>
        </p:nvSpPr>
        <p:spPr>
          <a:xfrm>
            <a:off x="5020840" y="3822700"/>
            <a:ext cx="164334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귀무가설</a:t>
            </a:r>
            <a:endParaRPr sz="2800">
              <a:solidFill>
                <a:schemeClr val="dk1"/>
              </a:solidFill>
              <a:latin typeface="Arial"/>
              <a:ea typeface="Arial"/>
              <a:cs typeface="Arial"/>
              <a:sym typeface="Arial"/>
            </a:endParaRPr>
          </a:p>
        </p:txBody>
      </p:sp>
      <p:sp>
        <p:nvSpPr>
          <p:cNvPr id="515" name="Google Shape;515;p12"/>
          <p:cNvSpPr txBox="1"/>
          <p:nvPr/>
        </p:nvSpPr>
        <p:spPr>
          <a:xfrm>
            <a:off x="3159760" y="6155142"/>
            <a:ext cx="51689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차량 종류별로 범칙금이 위반건수에</a:t>
            </a:r>
            <a:endParaRPr sz="2400">
              <a:solidFill>
                <a:schemeClr val="dk1"/>
              </a:solidFill>
              <a:latin typeface="Arial"/>
              <a:ea typeface="Arial"/>
              <a:cs typeface="Arial"/>
              <a:sym typeface="Arial"/>
            </a:endParaRPr>
          </a:p>
          <a:p>
            <a:pPr indent="0" lvl="0" marL="0" marR="0" rtl="0" algn="ctr">
              <a:spcBef>
                <a:spcPts val="0"/>
              </a:spcBef>
              <a:spcAft>
                <a:spcPts val="0"/>
              </a:spcAft>
              <a:buNone/>
            </a:pPr>
            <a:r>
              <a:rPr lang="en-US" sz="2400">
                <a:solidFill>
                  <a:schemeClr val="dk1"/>
                </a:solidFill>
                <a:latin typeface="Arial"/>
                <a:ea typeface="Arial"/>
                <a:cs typeface="Arial"/>
                <a:sym typeface="Arial"/>
              </a:rPr>
              <a:t> 유의미한 영향을 끼치지 않는다.</a:t>
            </a:r>
            <a:endParaRPr sz="2400">
              <a:solidFill>
                <a:schemeClr val="dk1"/>
              </a:solidFill>
              <a:latin typeface="Arial"/>
              <a:ea typeface="Arial"/>
              <a:cs typeface="Arial"/>
              <a:sym typeface="Arial"/>
            </a:endParaRPr>
          </a:p>
        </p:txBody>
      </p:sp>
      <p:sp>
        <p:nvSpPr>
          <p:cNvPr id="516" name="Google Shape;516;p12"/>
          <p:cNvSpPr txBox="1"/>
          <p:nvPr/>
        </p:nvSpPr>
        <p:spPr>
          <a:xfrm>
            <a:off x="11716122" y="3812032"/>
            <a:ext cx="165025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대립가설</a:t>
            </a:r>
            <a:endParaRPr sz="2800">
              <a:solidFill>
                <a:schemeClr val="dk1"/>
              </a:solidFill>
              <a:latin typeface="Arial"/>
              <a:ea typeface="Arial"/>
              <a:cs typeface="Arial"/>
              <a:sym typeface="Arial"/>
            </a:endParaRPr>
          </a:p>
        </p:txBody>
      </p:sp>
      <p:sp>
        <p:nvSpPr>
          <p:cNvPr id="517" name="Google Shape;517;p12"/>
          <p:cNvSpPr txBox="1"/>
          <p:nvPr/>
        </p:nvSpPr>
        <p:spPr>
          <a:xfrm>
            <a:off x="10061927" y="6172200"/>
            <a:ext cx="531165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차량 종류별로 범칙금이 위반건수에 </a:t>
            </a:r>
            <a:endParaRPr sz="2400">
              <a:solidFill>
                <a:schemeClr val="dk1"/>
              </a:solidFill>
              <a:latin typeface="Arial"/>
              <a:ea typeface="Arial"/>
              <a:cs typeface="Arial"/>
              <a:sym typeface="Arial"/>
            </a:endParaRPr>
          </a:p>
          <a:p>
            <a:pPr indent="0" lvl="0" marL="0" marR="0" rtl="0" algn="ctr">
              <a:spcBef>
                <a:spcPts val="0"/>
              </a:spcBef>
              <a:spcAft>
                <a:spcPts val="0"/>
              </a:spcAft>
              <a:buNone/>
            </a:pPr>
            <a:r>
              <a:rPr lang="en-US" sz="2400">
                <a:solidFill>
                  <a:schemeClr val="dk1"/>
                </a:solidFill>
                <a:latin typeface="Arial"/>
                <a:ea typeface="Arial"/>
                <a:cs typeface="Arial"/>
                <a:sym typeface="Arial"/>
              </a:rPr>
              <a:t>유의미한 영향을 끼친다.</a:t>
            </a:r>
            <a:endParaRPr sz="2400">
              <a:solidFill>
                <a:schemeClr val="dk1"/>
              </a:solidFill>
              <a:latin typeface="Arial"/>
              <a:ea typeface="Arial"/>
              <a:cs typeface="Arial"/>
              <a:sym typeface="Arial"/>
            </a:endParaRPr>
          </a:p>
        </p:txBody>
      </p:sp>
      <p:pic>
        <p:nvPicPr>
          <p:cNvPr id="518" name="Google Shape;518;p12"/>
          <p:cNvPicPr preferRelativeResize="0"/>
          <p:nvPr/>
        </p:nvPicPr>
        <p:blipFill rotWithShape="1">
          <a:blip r:embed="rId26">
            <a:alphaModFix/>
          </a:blip>
          <a:srcRect b="0" l="0" r="0" t="0"/>
          <a:stretch/>
        </p:blipFill>
        <p:spPr>
          <a:xfrm>
            <a:off x="1245933" y="1485900"/>
            <a:ext cx="5836878" cy="617243"/>
          </a:xfrm>
          <a:prstGeom prst="rect">
            <a:avLst/>
          </a:prstGeom>
          <a:noFill/>
          <a:ln>
            <a:noFill/>
          </a:ln>
        </p:spPr>
      </p:pic>
      <p:sp>
        <p:nvSpPr>
          <p:cNvPr id="519" name="Google Shape;519;p12"/>
          <p:cNvSpPr txBox="1"/>
          <p:nvPr/>
        </p:nvSpPr>
        <p:spPr>
          <a:xfrm>
            <a:off x="1402122" y="1569743"/>
            <a:ext cx="583687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차량 종류별로 범칙금이 위반 건수를 회귀 분석</a:t>
            </a:r>
            <a:endParaRPr sz="20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523" name="Shape 523"/>
        <p:cNvGrpSpPr/>
        <p:nvPr/>
      </p:nvGrpSpPr>
      <p:grpSpPr>
        <a:xfrm>
          <a:off x="0" y="0"/>
          <a:ext cx="0" cy="0"/>
          <a:chOff x="0" y="0"/>
          <a:chExt cx="0" cy="0"/>
        </a:xfrm>
      </p:grpSpPr>
      <p:pic>
        <p:nvPicPr>
          <p:cNvPr id="524" name="Google Shape;524;p13"/>
          <p:cNvPicPr preferRelativeResize="0"/>
          <p:nvPr/>
        </p:nvPicPr>
        <p:blipFill rotWithShape="1">
          <a:blip r:embed="rId3">
            <a:alphaModFix amt="48000"/>
          </a:blip>
          <a:srcRect b="0" l="0" r="0" t="0"/>
          <a:stretch/>
        </p:blipFill>
        <p:spPr>
          <a:xfrm>
            <a:off x="3340100" y="0"/>
            <a:ext cx="11163300" cy="10236200"/>
          </a:xfrm>
          <a:prstGeom prst="rect">
            <a:avLst/>
          </a:prstGeom>
          <a:noFill/>
          <a:ln>
            <a:noFill/>
          </a:ln>
        </p:spPr>
      </p:pic>
      <p:pic>
        <p:nvPicPr>
          <p:cNvPr id="525" name="Google Shape;525;p13"/>
          <p:cNvPicPr preferRelativeResize="0"/>
          <p:nvPr/>
        </p:nvPicPr>
        <p:blipFill rotWithShape="1">
          <a:blip r:embed="rId4">
            <a:alphaModFix/>
          </a:blip>
          <a:srcRect b="0" l="0" r="0" t="0"/>
          <a:stretch/>
        </p:blipFill>
        <p:spPr>
          <a:xfrm>
            <a:off x="381000" y="1549384"/>
            <a:ext cx="17211040" cy="7676865"/>
          </a:xfrm>
          <a:prstGeom prst="rect">
            <a:avLst/>
          </a:prstGeom>
          <a:solidFill>
            <a:srgbClr val="F1EDEC"/>
          </a:solidFill>
          <a:ln>
            <a:noFill/>
          </a:ln>
        </p:spPr>
      </p:pic>
      <p:pic>
        <p:nvPicPr>
          <p:cNvPr id="526" name="Google Shape;526;p13"/>
          <p:cNvPicPr preferRelativeResize="0"/>
          <p:nvPr/>
        </p:nvPicPr>
        <p:blipFill rotWithShape="1">
          <a:blip r:embed="rId5">
            <a:alphaModFix/>
          </a:blip>
          <a:srcRect b="0" l="0" r="0" t="0"/>
          <a:stretch/>
        </p:blipFill>
        <p:spPr>
          <a:xfrm>
            <a:off x="533400" y="1711192"/>
            <a:ext cx="17211040" cy="7623308"/>
          </a:xfrm>
          <a:prstGeom prst="rect">
            <a:avLst/>
          </a:prstGeom>
          <a:noFill/>
          <a:ln>
            <a:noFill/>
          </a:ln>
        </p:spPr>
      </p:pic>
      <p:pic>
        <p:nvPicPr>
          <p:cNvPr id="527" name="Google Shape;527;p13"/>
          <p:cNvPicPr preferRelativeResize="0"/>
          <p:nvPr/>
        </p:nvPicPr>
        <p:blipFill rotWithShape="1">
          <a:blip r:embed="rId6">
            <a:alphaModFix amt="40000"/>
          </a:blip>
          <a:srcRect b="0" l="0" r="0" t="0"/>
          <a:stretch/>
        </p:blipFill>
        <p:spPr>
          <a:xfrm rot="-120000">
            <a:off x="14833600" y="9982200"/>
            <a:ext cx="1524000" cy="1524000"/>
          </a:xfrm>
          <a:prstGeom prst="rect">
            <a:avLst/>
          </a:prstGeom>
          <a:noFill/>
          <a:ln>
            <a:noFill/>
          </a:ln>
        </p:spPr>
      </p:pic>
      <p:pic>
        <p:nvPicPr>
          <p:cNvPr id="528" name="Google Shape;528;p13"/>
          <p:cNvPicPr preferRelativeResize="0"/>
          <p:nvPr/>
        </p:nvPicPr>
        <p:blipFill rotWithShape="1">
          <a:blip r:embed="rId7">
            <a:alphaModFix amt="70000"/>
          </a:blip>
          <a:srcRect b="0" l="0" r="0" t="0"/>
          <a:stretch/>
        </p:blipFill>
        <p:spPr>
          <a:xfrm rot="-120000">
            <a:off x="15913100" y="9677400"/>
            <a:ext cx="1790700" cy="1790700"/>
          </a:xfrm>
          <a:prstGeom prst="rect">
            <a:avLst/>
          </a:prstGeom>
          <a:noFill/>
          <a:ln>
            <a:noFill/>
          </a:ln>
        </p:spPr>
      </p:pic>
      <p:pic>
        <p:nvPicPr>
          <p:cNvPr id="529" name="Google Shape;529;p13"/>
          <p:cNvPicPr preferRelativeResize="0"/>
          <p:nvPr/>
        </p:nvPicPr>
        <p:blipFill rotWithShape="1">
          <a:blip r:embed="rId8">
            <a:alphaModFix/>
          </a:blip>
          <a:srcRect b="0" l="0" r="0" t="0"/>
          <a:stretch/>
        </p:blipFill>
        <p:spPr>
          <a:xfrm rot="-120000">
            <a:off x="17272000" y="9398000"/>
            <a:ext cx="2019300" cy="2019300"/>
          </a:xfrm>
          <a:prstGeom prst="rect">
            <a:avLst/>
          </a:prstGeom>
          <a:noFill/>
          <a:ln>
            <a:noFill/>
          </a:ln>
        </p:spPr>
      </p:pic>
      <p:pic>
        <p:nvPicPr>
          <p:cNvPr id="530" name="Google Shape;530;p13"/>
          <p:cNvPicPr preferRelativeResize="0"/>
          <p:nvPr/>
        </p:nvPicPr>
        <p:blipFill rotWithShape="1">
          <a:blip r:embed="rId9">
            <a:alphaModFix amt="40000"/>
          </a:blip>
          <a:srcRect b="0" l="0" r="0" t="0"/>
          <a:stretch/>
        </p:blipFill>
        <p:spPr>
          <a:xfrm rot="120000">
            <a:off x="1943100" y="9982200"/>
            <a:ext cx="1524000" cy="1524000"/>
          </a:xfrm>
          <a:prstGeom prst="rect">
            <a:avLst/>
          </a:prstGeom>
          <a:noFill/>
          <a:ln>
            <a:noFill/>
          </a:ln>
        </p:spPr>
      </p:pic>
      <p:pic>
        <p:nvPicPr>
          <p:cNvPr id="531" name="Google Shape;531;p13"/>
          <p:cNvPicPr preferRelativeResize="0"/>
          <p:nvPr/>
        </p:nvPicPr>
        <p:blipFill rotWithShape="1">
          <a:blip r:embed="rId10">
            <a:alphaModFix amt="70000"/>
          </a:blip>
          <a:srcRect b="0" l="0" r="0" t="0"/>
          <a:stretch/>
        </p:blipFill>
        <p:spPr>
          <a:xfrm rot="120000">
            <a:off x="584200" y="9677400"/>
            <a:ext cx="1790700" cy="1790700"/>
          </a:xfrm>
          <a:prstGeom prst="rect">
            <a:avLst/>
          </a:prstGeom>
          <a:noFill/>
          <a:ln>
            <a:noFill/>
          </a:ln>
        </p:spPr>
      </p:pic>
      <p:pic>
        <p:nvPicPr>
          <p:cNvPr id="532" name="Google Shape;532;p13"/>
          <p:cNvPicPr preferRelativeResize="0"/>
          <p:nvPr/>
        </p:nvPicPr>
        <p:blipFill rotWithShape="1">
          <a:blip r:embed="rId11">
            <a:alphaModFix/>
          </a:blip>
          <a:srcRect b="0" l="0" r="0" t="0"/>
          <a:stretch/>
        </p:blipFill>
        <p:spPr>
          <a:xfrm rot="120000">
            <a:off x="-1003300" y="9398000"/>
            <a:ext cx="2019300" cy="2019300"/>
          </a:xfrm>
          <a:prstGeom prst="rect">
            <a:avLst/>
          </a:prstGeom>
          <a:noFill/>
          <a:ln>
            <a:noFill/>
          </a:ln>
        </p:spPr>
      </p:pic>
      <p:pic>
        <p:nvPicPr>
          <p:cNvPr id="533" name="Google Shape;533;p13"/>
          <p:cNvPicPr preferRelativeResize="0"/>
          <p:nvPr/>
        </p:nvPicPr>
        <p:blipFill rotWithShape="1">
          <a:blip r:embed="rId12">
            <a:alphaModFix amt="40000"/>
          </a:blip>
          <a:srcRect b="0" l="0" r="0" t="0"/>
          <a:stretch/>
        </p:blipFill>
        <p:spPr>
          <a:xfrm rot="120000">
            <a:off x="14833600" y="-1219200"/>
            <a:ext cx="1524000" cy="1524000"/>
          </a:xfrm>
          <a:prstGeom prst="rect">
            <a:avLst/>
          </a:prstGeom>
          <a:noFill/>
          <a:ln>
            <a:noFill/>
          </a:ln>
        </p:spPr>
      </p:pic>
      <p:pic>
        <p:nvPicPr>
          <p:cNvPr id="534" name="Google Shape;534;p13"/>
          <p:cNvPicPr preferRelativeResize="0"/>
          <p:nvPr/>
        </p:nvPicPr>
        <p:blipFill rotWithShape="1">
          <a:blip r:embed="rId13">
            <a:alphaModFix amt="70000"/>
          </a:blip>
          <a:srcRect b="0" l="0" r="0" t="0"/>
          <a:stretch/>
        </p:blipFill>
        <p:spPr>
          <a:xfrm rot="120000">
            <a:off x="15913100" y="-1168400"/>
            <a:ext cx="1790700" cy="1790700"/>
          </a:xfrm>
          <a:prstGeom prst="rect">
            <a:avLst/>
          </a:prstGeom>
          <a:noFill/>
          <a:ln>
            <a:noFill/>
          </a:ln>
        </p:spPr>
      </p:pic>
      <p:pic>
        <p:nvPicPr>
          <p:cNvPr id="535" name="Google Shape;535;p13"/>
          <p:cNvPicPr preferRelativeResize="0"/>
          <p:nvPr/>
        </p:nvPicPr>
        <p:blipFill rotWithShape="1">
          <a:blip r:embed="rId14">
            <a:alphaModFix/>
          </a:blip>
          <a:srcRect b="0" l="0" r="0" t="0"/>
          <a:stretch/>
        </p:blipFill>
        <p:spPr>
          <a:xfrm rot="120000">
            <a:off x="17272000" y="-1117600"/>
            <a:ext cx="2019300" cy="2019300"/>
          </a:xfrm>
          <a:prstGeom prst="rect">
            <a:avLst/>
          </a:prstGeom>
          <a:noFill/>
          <a:ln>
            <a:noFill/>
          </a:ln>
        </p:spPr>
      </p:pic>
      <p:pic>
        <p:nvPicPr>
          <p:cNvPr id="536" name="Google Shape;536;p13"/>
          <p:cNvPicPr preferRelativeResize="0"/>
          <p:nvPr/>
        </p:nvPicPr>
        <p:blipFill rotWithShape="1">
          <a:blip r:embed="rId15">
            <a:alphaModFix amt="40000"/>
          </a:blip>
          <a:srcRect b="0" l="0" r="0" t="0"/>
          <a:stretch/>
        </p:blipFill>
        <p:spPr>
          <a:xfrm rot="-120000">
            <a:off x="1943100" y="-1219200"/>
            <a:ext cx="1524000" cy="1524000"/>
          </a:xfrm>
          <a:prstGeom prst="rect">
            <a:avLst/>
          </a:prstGeom>
          <a:noFill/>
          <a:ln>
            <a:noFill/>
          </a:ln>
        </p:spPr>
      </p:pic>
      <p:pic>
        <p:nvPicPr>
          <p:cNvPr id="537" name="Google Shape;537;p13"/>
          <p:cNvPicPr preferRelativeResize="0"/>
          <p:nvPr/>
        </p:nvPicPr>
        <p:blipFill rotWithShape="1">
          <a:blip r:embed="rId16">
            <a:alphaModFix amt="70000"/>
          </a:blip>
          <a:srcRect b="0" l="0" r="0" t="0"/>
          <a:stretch/>
        </p:blipFill>
        <p:spPr>
          <a:xfrm rot="-120000">
            <a:off x="584200" y="-1168400"/>
            <a:ext cx="1790700" cy="1790700"/>
          </a:xfrm>
          <a:prstGeom prst="rect">
            <a:avLst/>
          </a:prstGeom>
          <a:noFill/>
          <a:ln>
            <a:noFill/>
          </a:ln>
        </p:spPr>
      </p:pic>
      <p:pic>
        <p:nvPicPr>
          <p:cNvPr id="538" name="Google Shape;538;p13"/>
          <p:cNvPicPr preferRelativeResize="0"/>
          <p:nvPr/>
        </p:nvPicPr>
        <p:blipFill rotWithShape="1">
          <a:blip r:embed="rId17">
            <a:alphaModFix/>
          </a:blip>
          <a:srcRect b="0" l="0" r="0" t="0"/>
          <a:stretch/>
        </p:blipFill>
        <p:spPr>
          <a:xfrm rot="-120000">
            <a:off x="-1003300" y="-1117600"/>
            <a:ext cx="2019300" cy="2019300"/>
          </a:xfrm>
          <a:prstGeom prst="rect">
            <a:avLst/>
          </a:prstGeom>
          <a:noFill/>
          <a:ln>
            <a:noFill/>
          </a:ln>
        </p:spPr>
      </p:pic>
      <p:pic>
        <p:nvPicPr>
          <p:cNvPr id="539" name="Google Shape;539;p13"/>
          <p:cNvPicPr preferRelativeResize="0"/>
          <p:nvPr/>
        </p:nvPicPr>
        <p:blipFill rotWithShape="1">
          <a:blip r:embed="rId18">
            <a:alphaModFix/>
          </a:blip>
          <a:srcRect b="0" l="0" r="0" t="0"/>
          <a:stretch/>
        </p:blipFill>
        <p:spPr>
          <a:xfrm>
            <a:off x="0" y="0"/>
            <a:ext cx="18288000" cy="1143000"/>
          </a:xfrm>
          <a:prstGeom prst="rect">
            <a:avLst/>
          </a:prstGeom>
          <a:noFill/>
          <a:ln>
            <a:noFill/>
          </a:ln>
        </p:spPr>
      </p:pic>
      <p:sp>
        <p:nvSpPr>
          <p:cNvPr id="540" name="Google Shape;540;p13"/>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800" u="none" strike="noStrike">
                <a:solidFill>
                  <a:srgbClr val="F1EDEC"/>
                </a:solidFill>
                <a:latin typeface="Arial"/>
                <a:ea typeface="Arial"/>
                <a:cs typeface="Arial"/>
                <a:sym typeface="Arial"/>
              </a:rPr>
              <a:t># 03</a:t>
            </a:r>
            <a:endParaRPr/>
          </a:p>
          <a:p>
            <a:pPr indent="0" lvl="0" marL="0" marR="0" rtl="0" algn="l">
              <a:lnSpc>
                <a:spcPct val="134460"/>
              </a:lnSpc>
              <a:spcBef>
                <a:spcPts val="0"/>
              </a:spcBef>
              <a:spcAft>
                <a:spcPts val="0"/>
              </a:spcAft>
              <a:buNone/>
            </a:pPr>
            <a:r>
              <a:rPr b="0" i="0" lang="en-US" sz="2800" u="none" strike="noStrike">
                <a:solidFill>
                  <a:srgbClr val="F1EDEC"/>
                </a:solidFill>
                <a:latin typeface="Calibri"/>
                <a:ea typeface="Calibri"/>
                <a:cs typeface="Calibri"/>
                <a:sym typeface="Calibri"/>
              </a:rPr>
              <a:t>차량</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종류별</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범칙금과</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위반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건수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분석</a:t>
            </a:r>
            <a:endParaRPr/>
          </a:p>
        </p:txBody>
      </p:sp>
      <p:pic>
        <p:nvPicPr>
          <p:cNvPr id="541" name="Google Shape;541;p13"/>
          <p:cNvPicPr preferRelativeResize="0"/>
          <p:nvPr/>
        </p:nvPicPr>
        <p:blipFill rotWithShape="1">
          <a:blip r:embed="rId19">
            <a:alphaModFix/>
          </a:blip>
          <a:srcRect b="0" l="0" r="0" t="0"/>
          <a:stretch/>
        </p:blipFill>
        <p:spPr>
          <a:xfrm>
            <a:off x="16522700" y="7658100"/>
            <a:ext cx="889000" cy="889000"/>
          </a:xfrm>
          <a:prstGeom prst="rect">
            <a:avLst/>
          </a:prstGeom>
          <a:noFill/>
          <a:ln>
            <a:noFill/>
          </a:ln>
        </p:spPr>
      </p:pic>
      <p:pic>
        <p:nvPicPr>
          <p:cNvPr id="542" name="Google Shape;542;p13"/>
          <p:cNvPicPr preferRelativeResize="0"/>
          <p:nvPr/>
        </p:nvPicPr>
        <p:blipFill rotWithShape="1">
          <a:blip r:embed="rId20">
            <a:alphaModFix/>
          </a:blip>
          <a:srcRect b="0" l="0" r="0" t="0"/>
          <a:stretch/>
        </p:blipFill>
        <p:spPr>
          <a:xfrm>
            <a:off x="16522700" y="5727700"/>
            <a:ext cx="889000" cy="889000"/>
          </a:xfrm>
          <a:prstGeom prst="rect">
            <a:avLst/>
          </a:prstGeom>
          <a:noFill/>
          <a:ln>
            <a:noFill/>
          </a:ln>
        </p:spPr>
      </p:pic>
      <p:pic>
        <p:nvPicPr>
          <p:cNvPr id="543" name="Google Shape;543;p13"/>
          <p:cNvPicPr preferRelativeResize="0"/>
          <p:nvPr/>
        </p:nvPicPr>
        <p:blipFill rotWithShape="1">
          <a:blip r:embed="rId21">
            <a:alphaModFix/>
          </a:blip>
          <a:srcRect b="0" l="0" r="0" t="0"/>
          <a:stretch/>
        </p:blipFill>
        <p:spPr>
          <a:xfrm>
            <a:off x="16522700" y="6692900"/>
            <a:ext cx="889000" cy="889000"/>
          </a:xfrm>
          <a:prstGeom prst="rect">
            <a:avLst/>
          </a:prstGeom>
          <a:noFill/>
          <a:ln>
            <a:noFill/>
          </a:ln>
        </p:spPr>
      </p:pic>
      <p:pic>
        <p:nvPicPr>
          <p:cNvPr id="544" name="Google Shape;544;p13"/>
          <p:cNvPicPr preferRelativeResize="0"/>
          <p:nvPr/>
        </p:nvPicPr>
        <p:blipFill rotWithShape="1">
          <a:blip r:embed="rId22">
            <a:alphaModFix/>
          </a:blip>
          <a:srcRect b="0" l="0" r="0" t="0"/>
          <a:stretch/>
        </p:blipFill>
        <p:spPr>
          <a:xfrm>
            <a:off x="2616200" y="3822700"/>
            <a:ext cx="6261100" cy="5049416"/>
          </a:xfrm>
          <a:prstGeom prst="rect">
            <a:avLst/>
          </a:prstGeom>
          <a:noFill/>
          <a:ln>
            <a:noFill/>
          </a:ln>
        </p:spPr>
      </p:pic>
      <p:pic>
        <p:nvPicPr>
          <p:cNvPr id="545" name="Google Shape;545;p13"/>
          <p:cNvPicPr preferRelativeResize="0"/>
          <p:nvPr/>
        </p:nvPicPr>
        <p:blipFill rotWithShape="1">
          <a:blip r:embed="rId23">
            <a:alphaModFix/>
          </a:blip>
          <a:srcRect b="0" l="0" r="0" t="0"/>
          <a:stretch/>
        </p:blipFill>
        <p:spPr>
          <a:xfrm>
            <a:off x="3048000" y="3543300"/>
            <a:ext cx="5397500" cy="1151315"/>
          </a:xfrm>
          <a:prstGeom prst="rect">
            <a:avLst/>
          </a:prstGeom>
          <a:noFill/>
          <a:ln>
            <a:noFill/>
          </a:ln>
        </p:spPr>
      </p:pic>
      <p:pic>
        <p:nvPicPr>
          <p:cNvPr id="546" name="Google Shape;546;p13"/>
          <p:cNvPicPr preferRelativeResize="0"/>
          <p:nvPr/>
        </p:nvPicPr>
        <p:blipFill rotWithShape="1">
          <a:blip r:embed="rId24">
            <a:alphaModFix/>
          </a:blip>
          <a:srcRect b="0" l="0" r="0" t="0"/>
          <a:stretch/>
        </p:blipFill>
        <p:spPr>
          <a:xfrm rot="7620000">
            <a:off x="12026899" y="2149072"/>
            <a:ext cx="1028700" cy="1028700"/>
          </a:xfrm>
          <a:prstGeom prst="rect">
            <a:avLst/>
          </a:prstGeom>
          <a:noFill/>
          <a:ln>
            <a:noFill/>
          </a:ln>
        </p:spPr>
      </p:pic>
      <p:pic>
        <p:nvPicPr>
          <p:cNvPr id="547" name="Google Shape;547;p13"/>
          <p:cNvPicPr preferRelativeResize="0"/>
          <p:nvPr/>
        </p:nvPicPr>
        <p:blipFill rotWithShape="1">
          <a:blip r:embed="rId22">
            <a:alphaModFix/>
          </a:blip>
          <a:srcRect b="0" l="0" r="0" t="0"/>
          <a:stretch/>
        </p:blipFill>
        <p:spPr>
          <a:xfrm>
            <a:off x="9410700" y="3822700"/>
            <a:ext cx="6261100" cy="5049416"/>
          </a:xfrm>
          <a:prstGeom prst="rect">
            <a:avLst/>
          </a:prstGeom>
          <a:noFill/>
          <a:ln>
            <a:noFill/>
          </a:ln>
        </p:spPr>
      </p:pic>
      <p:pic>
        <p:nvPicPr>
          <p:cNvPr id="548" name="Google Shape;548;p13"/>
          <p:cNvPicPr preferRelativeResize="0"/>
          <p:nvPr/>
        </p:nvPicPr>
        <p:blipFill rotWithShape="1">
          <a:blip r:embed="rId23">
            <a:alphaModFix/>
          </a:blip>
          <a:srcRect b="0" l="0" r="0" t="0"/>
          <a:stretch/>
        </p:blipFill>
        <p:spPr>
          <a:xfrm>
            <a:off x="9842500" y="3543300"/>
            <a:ext cx="5397500" cy="1151315"/>
          </a:xfrm>
          <a:prstGeom prst="rect">
            <a:avLst/>
          </a:prstGeom>
          <a:noFill/>
          <a:ln>
            <a:noFill/>
          </a:ln>
        </p:spPr>
      </p:pic>
      <p:sp>
        <p:nvSpPr>
          <p:cNvPr id="549" name="Google Shape;549;p13"/>
          <p:cNvSpPr txBox="1"/>
          <p:nvPr/>
        </p:nvSpPr>
        <p:spPr>
          <a:xfrm>
            <a:off x="5251450" y="22801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01</a:t>
            </a:r>
            <a:endParaRPr/>
          </a:p>
        </p:txBody>
      </p:sp>
      <p:sp>
        <p:nvSpPr>
          <p:cNvPr id="550" name="Google Shape;550;p13"/>
          <p:cNvSpPr txBox="1"/>
          <p:nvPr/>
        </p:nvSpPr>
        <p:spPr>
          <a:xfrm>
            <a:off x="12052300" y="23055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02</a:t>
            </a:r>
            <a:endParaRPr/>
          </a:p>
        </p:txBody>
      </p:sp>
      <p:sp>
        <p:nvSpPr>
          <p:cNvPr id="551" name="Google Shape;551;p13"/>
          <p:cNvSpPr txBox="1"/>
          <p:nvPr/>
        </p:nvSpPr>
        <p:spPr>
          <a:xfrm>
            <a:off x="5100352" y="3848100"/>
            <a:ext cx="164334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귀무가설</a:t>
            </a:r>
            <a:endParaRPr sz="2200">
              <a:solidFill>
                <a:schemeClr val="dk1"/>
              </a:solidFill>
              <a:latin typeface="Arial"/>
              <a:ea typeface="Arial"/>
              <a:cs typeface="Arial"/>
              <a:sym typeface="Arial"/>
            </a:endParaRPr>
          </a:p>
        </p:txBody>
      </p:sp>
      <p:sp>
        <p:nvSpPr>
          <p:cNvPr id="552" name="Google Shape;552;p13"/>
          <p:cNvSpPr txBox="1"/>
          <p:nvPr/>
        </p:nvSpPr>
        <p:spPr>
          <a:xfrm>
            <a:off x="3505200" y="5792569"/>
            <a:ext cx="442850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 유의미한 영향을 끼치지 않는다</a:t>
            </a:r>
            <a:endParaRPr sz="2000">
              <a:solidFill>
                <a:schemeClr val="dk1"/>
              </a:solidFill>
              <a:latin typeface="Calibri"/>
              <a:ea typeface="Calibri"/>
              <a:cs typeface="Calibri"/>
              <a:sym typeface="Calibri"/>
            </a:endParaRPr>
          </a:p>
        </p:txBody>
      </p:sp>
      <p:sp>
        <p:nvSpPr>
          <p:cNvPr id="553" name="Google Shape;553;p13"/>
          <p:cNvSpPr txBox="1"/>
          <p:nvPr/>
        </p:nvSpPr>
        <p:spPr>
          <a:xfrm>
            <a:off x="11989546" y="3854966"/>
            <a:ext cx="157405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대립가설</a:t>
            </a:r>
            <a:endParaRPr sz="2200">
              <a:solidFill>
                <a:schemeClr val="dk1"/>
              </a:solidFill>
              <a:latin typeface="Arial"/>
              <a:ea typeface="Arial"/>
              <a:cs typeface="Arial"/>
              <a:sym typeface="Arial"/>
            </a:endParaRPr>
          </a:p>
        </p:txBody>
      </p:sp>
      <p:sp>
        <p:nvSpPr>
          <p:cNvPr id="554" name="Google Shape;554;p13"/>
          <p:cNvSpPr txBox="1"/>
          <p:nvPr/>
        </p:nvSpPr>
        <p:spPr>
          <a:xfrm>
            <a:off x="10360148" y="5791553"/>
            <a:ext cx="464942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유의미한 영향을 끼친다.</a:t>
            </a:r>
            <a:endParaRPr sz="2000">
              <a:solidFill>
                <a:schemeClr val="dk1"/>
              </a:solidFill>
              <a:latin typeface="Calibri"/>
              <a:ea typeface="Calibri"/>
              <a:cs typeface="Calibri"/>
              <a:sym typeface="Calibri"/>
            </a:endParaRPr>
          </a:p>
        </p:txBody>
      </p:sp>
      <p:pic>
        <p:nvPicPr>
          <p:cNvPr id="555" name="Google Shape;555;p13"/>
          <p:cNvPicPr preferRelativeResize="0"/>
          <p:nvPr/>
        </p:nvPicPr>
        <p:blipFill rotWithShape="1">
          <a:blip r:embed="rId25">
            <a:alphaModFix/>
          </a:blip>
          <a:srcRect b="0" l="0" r="0" t="0"/>
          <a:stretch/>
        </p:blipFill>
        <p:spPr>
          <a:xfrm>
            <a:off x="695960" y="1939792"/>
            <a:ext cx="17211040" cy="7623308"/>
          </a:xfrm>
          <a:prstGeom prst="rect">
            <a:avLst/>
          </a:prstGeom>
          <a:noFill/>
          <a:ln>
            <a:noFill/>
          </a:ln>
        </p:spPr>
      </p:pic>
      <p:pic>
        <p:nvPicPr>
          <p:cNvPr id="556" name="Google Shape;556;p13"/>
          <p:cNvPicPr preferRelativeResize="0"/>
          <p:nvPr/>
        </p:nvPicPr>
        <p:blipFill rotWithShape="1">
          <a:blip r:embed="rId26">
            <a:alphaModFix/>
          </a:blip>
          <a:srcRect b="0" l="0" r="0" t="0"/>
          <a:stretch/>
        </p:blipFill>
        <p:spPr>
          <a:xfrm>
            <a:off x="1185968" y="3244824"/>
            <a:ext cx="8986661" cy="2463920"/>
          </a:xfrm>
          <a:prstGeom prst="rect">
            <a:avLst/>
          </a:prstGeom>
          <a:noFill/>
          <a:ln>
            <a:noFill/>
          </a:ln>
        </p:spPr>
      </p:pic>
      <p:pic>
        <p:nvPicPr>
          <p:cNvPr id="557" name="Google Shape;557;p13"/>
          <p:cNvPicPr preferRelativeResize="0"/>
          <p:nvPr/>
        </p:nvPicPr>
        <p:blipFill rotWithShape="1">
          <a:blip r:embed="rId27">
            <a:alphaModFix/>
          </a:blip>
          <a:srcRect b="0" l="0" r="0" t="0"/>
          <a:stretch/>
        </p:blipFill>
        <p:spPr>
          <a:xfrm>
            <a:off x="5195796" y="6664123"/>
            <a:ext cx="12236222" cy="1222577"/>
          </a:xfrm>
          <a:prstGeom prst="rect">
            <a:avLst/>
          </a:prstGeom>
          <a:noFill/>
          <a:ln>
            <a:noFill/>
          </a:ln>
        </p:spPr>
      </p:pic>
      <p:pic>
        <p:nvPicPr>
          <p:cNvPr id="558" name="Google Shape;558;p13"/>
          <p:cNvPicPr preferRelativeResize="0"/>
          <p:nvPr/>
        </p:nvPicPr>
        <p:blipFill rotWithShape="1">
          <a:blip r:embed="rId28">
            <a:alphaModFix/>
          </a:blip>
          <a:srcRect b="0" l="0" r="0" t="0"/>
          <a:stretch/>
        </p:blipFill>
        <p:spPr>
          <a:xfrm>
            <a:off x="1146520" y="1554457"/>
            <a:ext cx="6450267" cy="617243"/>
          </a:xfrm>
          <a:prstGeom prst="rect">
            <a:avLst/>
          </a:prstGeom>
          <a:noFill/>
          <a:ln>
            <a:noFill/>
          </a:ln>
        </p:spPr>
      </p:pic>
      <p:sp>
        <p:nvSpPr>
          <p:cNvPr id="559" name="Google Shape;559;p13"/>
          <p:cNvSpPr txBox="1"/>
          <p:nvPr/>
        </p:nvSpPr>
        <p:spPr>
          <a:xfrm>
            <a:off x="1302709" y="1638300"/>
            <a:ext cx="746029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a. 차량별 해당사항이 있는 조항의 갯수를 확인한다.</a:t>
            </a:r>
            <a:endParaRPr sz="2000">
              <a:solidFill>
                <a:schemeClr val="dk1"/>
              </a:solidFill>
              <a:latin typeface="Arial"/>
              <a:ea typeface="Arial"/>
              <a:cs typeface="Arial"/>
              <a:sym typeface="Arial"/>
            </a:endParaRPr>
          </a:p>
        </p:txBody>
      </p:sp>
      <p:sp>
        <p:nvSpPr>
          <p:cNvPr id="560" name="Google Shape;560;p13"/>
          <p:cNvSpPr/>
          <p:nvPr/>
        </p:nvSpPr>
        <p:spPr>
          <a:xfrm>
            <a:off x="2984320" y="6636922"/>
            <a:ext cx="2059076" cy="1000955"/>
          </a:xfrm>
          <a:prstGeom prst="rightArrow">
            <a:avLst>
              <a:gd fmla="val 50000" name="adj1"/>
              <a:gd fmla="val 50000" name="adj2"/>
            </a:avLst>
          </a:prstGeom>
          <a:solidFill>
            <a:srgbClr val="D6E3BC"/>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564" name="Shape 564"/>
        <p:cNvGrpSpPr/>
        <p:nvPr/>
      </p:nvGrpSpPr>
      <p:grpSpPr>
        <a:xfrm>
          <a:off x="0" y="0"/>
          <a:ext cx="0" cy="0"/>
          <a:chOff x="0" y="0"/>
          <a:chExt cx="0" cy="0"/>
        </a:xfrm>
      </p:grpSpPr>
      <p:pic>
        <p:nvPicPr>
          <p:cNvPr id="565" name="Google Shape;565;p14"/>
          <p:cNvPicPr preferRelativeResize="0"/>
          <p:nvPr/>
        </p:nvPicPr>
        <p:blipFill rotWithShape="1">
          <a:blip r:embed="rId3">
            <a:alphaModFix amt="48000"/>
          </a:blip>
          <a:srcRect b="0" l="0" r="0" t="0"/>
          <a:stretch/>
        </p:blipFill>
        <p:spPr>
          <a:xfrm>
            <a:off x="3340100" y="0"/>
            <a:ext cx="11163300" cy="10236200"/>
          </a:xfrm>
          <a:prstGeom prst="rect">
            <a:avLst/>
          </a:prstGeom>
          <a:noFill/>
          <a:ln>
            <a:noFill/>
          </a:ln>
        </p:spPr>
      </p:pic>
      <p:pic>
        <p:nvPicPr>
          <p:cNvPr id="566" name="Google Shape;566;p14"/>
          <p:cNvPicPr preferRelativeResize="0"/>
          <p:nvPr/>
        </p:nvPicPr>
        <p:blipFill rotWithShape="1">
          <a:blip r:embed="rId4">
            <a:alphaModFix/>
          </a:blip>
          <a:srcRect b="0" l="0" r="0" t="0"/>
          <a:stretch/>
        </p:blipFill>
        <p:spPr>
          <a:xfrm>
            <a:off x="381000" y="1549384"/>
            <a:ext cx="17211040" cy="7676865"/>
          </a:xfrm>
          <a:prstGeom prst="rect">
            <a:avLst/>
          </a:prstGeom>
          <a:solidFill>
            <a:srgbClr val="F1EDEC"/>
          </a:solidFill>
          <a:ln>
            <a:noFill/>
          </a:ln>
        </p:spPr>
      </p:pic>
      <p:pic>
        <p:nvPicPr>
          <p:cNvPr id="567" name="Google Shape;567;p14"/>
          <p:cNvPicPr preferRelativeResize="0"/>
          <p:nvPr/>
        </p:nvPicPr>
        <p:blipFill rotWithShape="1">
          <a:blip r:embed="rId5">
            <a:alphaModFix/>
          </a:blip>
          <a:srcRect b="0" l="0" r="0" t="0"/>
          <a:stretch/>
        </p:blipFill>
        <p:spPr>
          <a:xfrm>
            <a:off x="533400" y="1711192"/>
            <a:ext cx="17211040" cy="7623308"/>
          </a:xfrm>
          <a:prstGeom prst="rect">
            <a:avLst/>
          </a:prstGeom>
          <a:noFill/>
          <a:ln>
            <a:noFill/>
          </a:ln>
        </p:spPr>
      </p:pic>
      <p:pic>
        <p:nvPicPr>
          <p:cNvPr id="568" name="Google Shape;568;p14"/>
          <p:cNvPicPr preferRelativeResize="0"/>
          <p:nvPr/>
        </p:nvPicPr>
        <p:blipFill rotWithShape="1">
          <a:blip r:embed="rId6">
            <a:alphaModFix amt="40000"/>
          </a:blip>
          <a:srcRect b="0" l="0" r="0" t="0"/>
          <a:stretch/>
        </p:blipFill>
        <p:spPr>
          <a:xfrm rot="-120000">
            <a:off x="14833600" y="9982200"/>
            <a:ext cx="1524000" cy="1524000"/>
          </a:xfrm>
          <a:prstGeom prst="rect">
            <a:avLst/>
          </a:prstGeom>
          <a:noFill/>
          <a:ln>
            <a:noFill/>
          </a:ln>
        </p:spPr>
      </p:pic>
      <p:pic>
        <p:nvPicPr>
          <p:cNvPr id="569" name="Google Shape;569;p14"/>
          <p:cNvPicPr preferRelativeResize="0"/>
          <p:nvPr/>
        </p:nvPicPr>
        <p:blipFill rotWithShape="1">
          <a:blip r:embed="rId7">
            <a:alphaModFix amt="70000"/>
          </a:blip>
          <a:srcRect b="0" l="0" r="0" t="0"/>
          <a:stretch/>
        </p:blipFill>
        <p:spPr>
          <a:xfrm rot="-120000">
            <a:off x="15913100" y="9677400"/>
            <a:ext cx="1790700" cy="1790700"/>
          </a:xfrm>
          <a:prstGeom prst="rect">
            <a:avLst/>
          </a:prstGeom>
          <a:noFill/>
          <a:ln>
            <a:noFill/>
          </a:ln>
        </p:spPr>
      </p:pic>
      <p:pic>
        <p:nvPicPr>
          <p:cNvPr id="570" name="Google Shape;570;p14"/>
          <p:cNvPicPr preferRelativeResize="0"/>
          <p:nvPr/>
        </p:nvPicPr>
        <p:blipFill rotWithShape="1">
          <a:blip r:embed="rId8">
            <a:alphaModFix/>
          </a:blip>
          <a:srcRect b="0" l="0" r="0" t="0"/>
          <a:stretch/>
        </p:blipFill>
        <p:spPr>
          <a:xfrm rot="-120000">
            <a:off x="17272000" y="9398000"/>
            <a:ext cx="2019300" cy="2019300"/>
          </a:xfrm>
          <a:prstGeom prst="rect">
            <a:avLst/>
          </a:prstGeom>
          <a:noFill/>
          <a:ln>
            <a:noFill/>
          </a:ln>
        </p:spPr>
      </p:pic>
      <p:pic>
        <p:nvPicPr>
          <p:cNvPr id="571" name="Google Shape;571;p14"/>
          <p:cNvPicPr preferRelativeResize="0"/>
          <p:nvPr/>
        </p:nvPicPr>
        <p:blipFill rotWithShape="1">
          <a:blip r:embed="rId9">
            <a:alphaModFix amt="40000"/>
          </a:blip>
          <a:srcRect b="0" l="0" r="0" t="0"/>
          <a:stretch/>
        </p:blipFill>
        <p:spPr>
          <a:xfrm rot="120000">
            <a:off x="1943100" y="9982200"/>
            <a:ext cx="1524000" cy="1524000"/>
          </a:xfrm>
          <a:prstGeom prst="rect">
            <a:avLst/>
          </a:prstGeom>
          <a:noFill/>
          <a:ln>
            <a:noFill/>
          </a:ln>
        </p:spPr>
      </p:pic>
      <p:pic>
        <p:nvPicPr>
          <p:cNvPr id="572" name="Google Shape;572;p14"/>
          <p:cNvPicPr preferRelativeResize="0"/>
          <p:nvPr/>
        </p:nvPicPr>
        <p:blipFill rotWithShape="1">
          <a:blip r:embed="rId10">
            <a:alphaModFix amt="70000"/>
          </a:blip>
          <a:srcRect b="0" l="0" r="0" t="0"/>
          <a:stretch/>
        </p:blipFill>
        <p:spPr>
          <a:xfrm rot="120000">
            <a:off x="584200" y="9677400"/>
            <a:ext cx="1790700" cy="1790700"/>
          </a:xfrm>
          <a:prstGeom prst="rect">
            <a:avLst/>
          </a:prstGeom>
          <a:noFill/>
          <a:ln>
            <a:noFill/>
          </a:ln>
        </p:spPr>
      </p:pic>
      <p:pic>
        <p:nvPicPr>
          <p:cNvPr id="573" name="Google Shape;573;p14"/>
          <p:cNvPicPr preferRelativeResize="0"/>
          <p:nvPr/>
        </p:nvPicPr>
        <p:blipFill rotWithShape="1">
          <a:blip r:embed="rId11">
            <a:alphaModFix/>
          </a:blip>
          <a:srcRect b="0" l="0" r="0" t="0"/>
          <a:stretch/>
        </p:blipFill>
        <p:spPr>
          <a:xfrm rot="120000">
            <a:off x="-1003300" y="9398000"/>
            <a:ext cx="2019300" cy="2019300"/>
          </a:xfrm>
          <a:prstGeom prst="rect">
            <a:avLst/>
          </a:prstGeom>
          <a:noFill/>
          <a:ln>
            <a:noFill/>
          </a:ln>
        </p:spPr>
      </p:pic>
      <p:pic>
        <p:nvPicPr>
          <p:cNvPr id="574" name="Google Shape;574;p14"/>
          <p:cNvPicPr preferRelativeResize="0"/>
          <p:nvPr/>
        </p:nvPicPr>
        <p:blipFill rotWithShape="1">
          <a:blip r:embed="rId12">
            <a:alphaModFix amt="40000"/>
          </a:blip>
          <a:srcRect b="0" l="0" r="0" t="0"/>
          <a:stretch/>
        </p:blipFill>
        <p:spPr>
          <a:xfrm rot="120000">
            <a:off x="14833600" y="-1219200"/>
            <a:ext cx="1524000" cy="1524000"/>
          </a:xfrm>
          <a:prstGeom prst="rect">
            <a:avLst/>
          </a:prstGeom>
          <a:noFill/>
          <a:ln>
            <a:noFill/>
          </a:ln>
        </p:spPr>
      </p:pic>
      <p:pic>
        <p:nvPicPr>
          <p:cNvPr id="575" name="Google Shape;575;p14"/>
          <p:cNvPicPr preferRelativeResize="0"/>
          <p:nvPr/>
        </p:nvPicPr>
        <p:blipFill rotWithShape="1">
          <a:blip r:embed="rId13">
            <a:alphaModFix amt="70000"/>
          </a:blip>
          <a:srcRect b="0" l="0" r="0" t="0"/>
          <a:stretch/>
        </p:blipFill>
        <p:spPr>
          <a:xfrm rot="120000">
            <a:off x="15913100" y="-1168400"/>
            <a:ext cx="1790700" cy="1790700"/>
          </a:xfrm>
          <a:prstGeom prst="rect">
            <a:avLst/>
          </a:prstGeom>
          <a:noFill/>
          <a:ln>
            <a:noFill/>
          </a:ln>
        </p:spPr>
      </p:pic>
      <p:pic>
        <p:nvPicPr>
          <p:cNvPr id="576" name="Google Shape;576;p14"/>
          <p:cNvPicPr preferRelativeResize="0"/>
          <p:nvPr/>
        </p:nvPicPr>
        <p:blipFill rotWithShape="1">
          <a:blip r:embed="rId14">
            <a:alphaModFix/>
          </a:blip>
          <a:srcRect b="0" l="0" r="0" t="0"/>
          <a:stretch/>
        </p:blipFill>
        <p:spPr>
          <a:xfrm rot="120000">
            <a:off x="17272000" y="-1117600"/>
            <a:ext cx="2019300" cy="2019300"/>
          </a:xfrm>
          <a:prstGeom prst="rect">
            <a:avLst/>
          </a:prstGeom>
          <a:noFill/>
          <a:ln>
            <a:noFill/>
          </a:ln>
        </p:spPr>
      </p:pic>
      <p:pic>
        <p:nvPicPr>
          <p:cNvPr id="577" name="Google Shape;577;p14"/>
          <p:cNvPicPr preferRelativeResize="0"/>
          <p:nvPr/>
        </p:nvPicPr>
        <p:blipFill rotWithShape="1">
          <a:blip r:embed="rId15">
            <a:alphaModFix amt="40000"/>
          </a:blip>
          <a:srcRect b="0" l="0" r="0" t="0"/>
          <a:stretch/>
        </p:blipFill>
        <p:spPr>
          <a:xfrm rot="-120000">
            <a:off x="1943100" y="-1219200"/>
            <a:ext cx="1524000" cy="1524000"/>
          </a:xfrm>
          <a:prstGeom prst="rect">
            <a:avLst/>
          </a:prstGeom>
          <a:noFill/>
          <a:ln>
            <a:noFill/>
          </a:ln>
        </p:spPr>
      </p:pic>
      <p:pic>
        <p:nvPicPr>
          <p:cNvPr id="578" name="Google Shape;578;p14"/>
          <p:cNvPicPr preferRelativeResize="0"/>
          <p:nvPr/>
        </p:nvPicPr>
        <p:blipFill rotWithShape="1">
          <a:blip r:embed="rId16">
            <a:alphaModFix amt="70000"/>
          </a:blip>
          <a:srcRect b="0" l="0" r="0" t="0"/>
          <a:stretch/>
        </p:blipFill>
        <p:spPr>
          <a:xfrm rot="-120000">
            <a:off x="584200" y="-1168400"/>
            <a:ext cx="1790700" cy="1790700"/>
          </a:xfrm>
          <a:prstGeom prst="rect">
            <a:avLst/>
          </a:prstGeom>
          <a:noFill/>
          <a:ln>
            <a:noFill/>
          </a:ln>
        </p:spPr>
      </p:pic>
      <p:pic>
        <p:nvPicPr>
          <p:cNvPr id="579" name="Google Shape;579;p14"/>
          <p:cNvPicPr preferRelativeResize="0"/>
          <p:nvPr/>
        </p:nvPicPr>
        <p:blipFill rotWithShape="1">
          <a:blip r:embed="rId17">
            <a:alphaModFix/>
          </a:blip>
          <a:srcRect b="0" l="0" r="0" t="0"/>
          <a:stretch/>
        </p:blipFill>
        <p:spPr>
          <a:xfrm rot="-120000">
            <a:off x="-1003300" y="-1117600"/>
            <a:ext cx="2019300" cy="2019300"/>
          </a:xfrm>
          <a:prstGeom prst="rect">
            <a:avLst/>
          </a:prstGeom>
          <a:noFill/>
          <a:ln>
            <a:noFill/>
          </a:ln>
        </p:spPr>
      </p:pic>
      <p:pic>
        <p:nvPicPr>
          <p:cNvPr id="580" name="Google Shape;580;p14"/>
          <p:cNvPicPr preferRelativeResize="0"/>
          <p:nvPr/>
        </p:nvPicPr>
        <p:blipFill rotWithShape="1">
          <a:blip r:embed="rId18">
            <a:alphaModFix/>
          </a:blip>
          <a:srcRect b="0" l="0" r="0" t="0"/>
          <a:stretch/>
        </p:blipFill>
        <p:spPr>
          <a:xfrm>
            <a:off x="0" y="0"/>
            <a:ext cx="18288000" cy="1143000"/>
          </a:xfrm>
          <a:prstGeom prst="rect">
            <a:avLst/>
          </a:prstGeom>
          <a:noFill/>
          <a:ln>
            <a:noFill/>
          </a:ln>
        </p:spPr>
      </p:pic>
      <p:sp>
        <p:nvSpPr>
          <p:cNvPr id="581" name="Google Shape;581;p14"/>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800" u="none" strike="noStrike">
                <a:solidFill>
                  <a:srgbClr val="F1EDEC"/>
                </a:solidFill>
                <a:latin typeface="Arial"/>
                <a:ea typeface="Arial"/>
                <a:cs typeface="Arial"/>
                <a:sym typeface="Arial"/>
              </a:rPr>
              <a:t># 03</a:t>
            </a:r>
            <a:endParaRPr/>
          </a:p>
          <a:p>
            <a:pPr indent="0" lvl="0" marL="0" marR="0" rtl="0" algn="l">
              <a:lnSpc>
                <a:spcPct val="134460"/>
              </a:lnSpc>
              <a:spcBef>
                <a:spcPts val="0"/>
              </a:spcBef>
              <a:spcAft>
                <a:spcPts val="0"/>
              </a:spcAft>
              <a:buNone/>
            </a:pPr>
            <a:r>
              <a:rPr b="0" i="0" lang="en-US" sz="2800" u="none" strike="noStrike">
                <a:solidFill>
                  <a:srgbClr val="F1EDEC"/>
                </a:solidFill>
                <a:latin typeface="Calibri"/>
                <a:ea typeface="Calibri"/>
                <a:cs typeface="Calibri"/>
                <a:sym typeface="Calibri"/>
              </a:rPr>
              <a:t>차량</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종류별</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범칙금과</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위반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건수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분석</a:t>
            </a:r>
            <a:endParaRPr/>
          </a:p>
        </p:txBody>
      </p:sp>
      <p:pic>
        <p:nvPicPr>
          <p:cNvPr id="582" name="Google Shape;582;p14"/>
          <p:cNvPicPr preferRelativeResize="0"/>
          <p:nvPr/>
        </p:nvPicPr>
        <p:blipFill rotWithShape="1">
          <a:blip r:embed="rId19">
            <a:alphaModFix/>
          </a:blip>
          <a:srcRect b="0" l="0" r="0" t="0"/>
          <a:stretch/>
        </p:blipFill>
        <p:spPr>
          <a:xfrm>
            <a:off x="16522700" y="7658100"/>
            <a:ext cx="889000" cy="889000"/>
          </a:xfrm>
          <a:prstGeom prst="rect">
            <a:avLst/>
          </a:prstGeom>
          <a:noFill/>
          <a:ln>
            <a:noFill/>
          </a:ln>
        </p:spPr>
      </p:pic>
      <p:pic>
        <p:nvPicPr>
          <p:cNvPr id="583" name="Google Shape;583;p14"/>
          <p:cNvPicPr preferRelativeResize="0"/>
          <p:nvPr/>
        </p:nvPicPr>
        <p:blipFill rotWithShape="1">
          <a:blip r:embed="rId20">
            <a:alphaModFix/>
          </a:blip>
          <a:srcRect b="0" l="0" r="0" t="0"/>
          <a:stretch/>
        </p:blipFill>
        <p:spPr>
          <a:xfrm>
            <a:off x="16522700" y="5727700"/>
            <a:ext cx="889000" cy="889000"/>
          </a:xfrm>
          <a:prstGeom prst="rect">
            <a:avLst/>
          </a:prstGeom>
          <a:noFill/>
          <a:ln>
            <a:noFill/>
          </a:ln>
        </p:spPr>
      </p:pic>
      <p:pic>
        <p:nvPicPr>
          <p:cNvPr id="584" name="Google Shape;584;p14"/>
          <p:cNvPicPr preferRelativeResize="0"/>
          <p:nvPr/>
        </p:nvPicPr>
        <p:blipFill rotWithShape="1">
          <a:blip r:embed="rId21">
            <a:alphaModFix/>
          </a:blip>
          <a:srcRect b="0" l="0" r="0" t="0"/>
          <a:stretch/>
        </p:blipFill>
        <p:spPr>
          <a:xfrm>
            <a:off x="16522700" y="6692900"/>
            <a:ext cx="889000" cy="889000"/>
          </a:xfrm>
          <a:prstGeom prst="rect">
            <a:avLst/>
          </a:prstGeom>
          <a:noFill/>
          <a:ln>
            <a:noFill/>
          </a:ln>
        </p:spPr>
      </p:pic>
      <p:pic>
        <p:nvPicPr>
          <p:cNvPr id="585" name="Google Shape;585;p14"/>
          <p:cNvPicPr preferRelativeResize="0"/>
          <p:nvPr/>
        </p:nvPicPr>
        <p:blipFill rotWithShape="1">
          <a:blip r:embed="rId22">
            <a:alphaModFix/>
          </a:blip>
          <a:srcRect b="0" l="0" r="0" t="0"/>
          <a:stretch/>
        </p:blipFill>
        <p:spPr>
          <a:xfrm>
            <a:off x="2616200" y="3822700"/>
            <a:ext cx="6261100" cy="5049416"/>
          </a:xfrm>
          <a:prstGeom prst="rect">
            <a:avLst/>
          </a:prstGeom>
          <a:noFill/>
          <a:ln>
            <a:noFill/>
          </a:ln>
        </p:spPr>
      </p:pic>
      <p:pic>
        <p:nvPicPr>
          <p:cNvPr id="586" name="Google Shape;586;p14"/>
          <p:cNvPicPr preferRelativeResize="0"/>
          <p:nvPr/>
        </p:nvPicPr>
        <p:blipFill rotWithShape="1">
          <a:blip r:embed="rId23">
            <a:alphaModFix/>
          </a:blip>
          <a:srcRect b="0" l="0" r="0" t="0"/>
          <a:stretch/>
        </p:blipFill>
        <p:spPr>
          <a:xfrm>
            <a:off x="3048000" y="3543300"/>
            <a:ext cx="5397500" cy="1151315"/>
          </a:xfrm>
          <a:prstGeom prst="rect">
            <a:avLst/>
          </a:prstGeom>
          <a:noFill/>
          <a:ln>
            <a:noFill/>
          </a:ln>
        </p:spPr>
      </p:pic>
      <p:pic>
        <p:nvPicPr>
          <p:cNvPr id="587" name="Google Shape;587;p14"/>
          <p:cNvPicPr preferRelativeResize="0"/>
          <p:nvPr/>
        </p:nvPicPr>
        <p:blipFill rotWithShape="1">
          <a:blip r:embed="rId24">
            <a:alphaModFix/>
          </a:blip>
          <a:srcRect b="0" l="0" r="0" t="0"/>
          <a:stretch/>
        </p:blipFill>
        <p:spPr>
          <a:xfrm rot="7620000">
            <a:off x="12026899" y="2149072"/>
            <a:ext cx="1028700" cy="1028700"/>
          </a:xfrm>
          <a:prstGeom prst="rect">
            <a:avLst/>
          </a:prstGeom>
          <a:noFill/>
          <a:ln>
            <a:noFill/>
          </a:ln>
        </p:spPr>
      </p:pic>
      <p:pic>
        <p:nvPicPr>
          <p:cNvPr id="588" name="Google Shape;588;p14"/>
          <p:cNvPicPr preferRelativeResize="0"/>
          <p:nvPr/>
        </p:nvPicPr>
        <p:blipFill rotWithShape="1">
          <a:blip r:embed="rId22">
            <a:alphaModFix/>
          </a:blip>
          <a:srcRect b="0" l="0" r="0" t="0"/>
          <a:stretch/>
        </p:blipFill>
        <p:spPr>
          <a:xfrm>
            <a:off x="9410700" y="3822700"/>
            <a:ext cx="6261100" cy="5049416"/>
          </a:xfrm>
          <a:prstGeom prst="rect">
            <a:avLst/>
          </a:prstGeom>
          <a:noFill/>
          <a:ln>
            <a:noFill/>
          </a:ln>
        </p:spPr>
      </p:pic>
      <p:pic>
        <p:nvPicPr>
          <p:cNvPr id="589" name="Google Shape;589;p14"/>
          <p:cNvPicPr preferRelativeResize="0"/>
          <p:nvPr/>
        </p:nvPicPr>
        <p:blipFill rotWithShape="1">
          <a:blip r:embed="rId23">
            <a:alphaModFix/>
          </a:blip>
          <a:srcRect b="0" l="0" r="0" t="0"/>
          <a:stretch/>
        </p:blipFill>
        <p:spPr>
          <a:xfrm>
            <a:off x="9842500" y="3543300"/>
            <a:ext cx="5397500" cy="1151315"/>
          </a:xfrm>
          <a:prstGeom prst="rect">
            <a:avLst/>
          </a:prstGeom>
          <a:noFill/>
          <a:ln>
            <a:noFill/>
          </a:ln>
        </p:spPr>
      </p:pic>
      <p:sp>
        <p:nvSpPr>
          <p:cNvPr id="590" name="Google Shape;590;p14"/>
          <p:cNvSpPr txBox="1"/>
          <p:nvPr/>
        </p:nvSpPr>
        <p:spPr>
          <a:xfrm>
            <a:off x="5251450" y="22801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01</a:t>
            </a:r>
            <a:endParaRPr/>
          </a:p>
        </p:txBody>
      </p:sp>
      <p:sp>
        <p:nvSpPr>
          <p:cNvPr id="591" name="Google Shape;591;p14"/>
          <p:cNvSpPr txBox="1"/>
          <p:nvPr/>
        </p:nvSpPr>
        <p:spPr>
          <a:xfrm>
            <a:off x="12052300" y="23055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02</a:t>
            </a:r>
            <a:endParaRPr/>
          </a:p>
        </p:txBody>
      </p:sp>
      <p:sp>
        <p:nvSpPr>
          <p:cNvPr id="592" name="Google Shape;592;p14"/>
          <p:cNvSpPr txBox="1"/>
          <p:nvPr/>
        </p:nvSpPr>
        <p:spPr>
          <a:xfrm>
            <a:off x="5100352" y="3848100"/>
            <a:ext cx="164334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귀무가설</a:t>
            </a:r>
            <a:endParaRPr sz="2200">
              <a:solidFill>
                <a:schemeClr val="dk1"/>
              </a:solidFill>
              <a:latin typeface="Arial"/>
              <a:ea typeface="Arial"/>
              <a:cs typeface="Arial"/>
              <a:sym typeface="Arial"/>
            </a:endParaRPr>
          </a:p>
        </p:txBody>
      </p:sp>
      <p:sp>
        <p:nvSpPr>
          <p:cNvPr id="593" name="Google Shape;593;p14"/>
          <p:cNvSpPr txBox="1"/>
          <p:nvPr/>
        </p:nvSpPr>
        <p:spPr>
          <a:xfrm>
            <a:off x="3505200" y="5792569"/>
            <a:ext cx="442850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 유의미한 영향을 끼치지 않는다</a:t>
            </a:r>
            <a:endParaRPr sz="2000">
              <a:solidFill>
                <a:schemeClr val="dk1"/>
              </a:solidFill>
              <a:latin typeface="Calibri"/>
              <a:ea typeface="Calibri"/>
              <a:cs typeface="Calibri"/>
              <a:sym typeface="Calibri"/>
            </a:endParaRPr>
          </a:p>
        </p:txBody>
      </p:sp>
      <p:sp>
        <p:nvSpPr>
          <p:cNvPr id="594" name="Google Shape;594;p14"/>
          <p:cNvSpPr txBox="1"/>
          <p:nvPr/>
        </p:nvSpPr>
        <p:spPr>
          <a:xfrm>
            <a:off x="11989546" y="3854966"/>
            <a:ext cx="157405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대립가설</a:t>
            </a:r>
            <a:endParaRPr sz="2200">
              <a:solidFill>
                <a:schemeClr val="dk1"/>
              </a:solidFill>
              <a:latin typeface="Arial"/>
              <a:ea typeface="Arial"/>
              <a:cs typeface="Arial"/>
              <a:sym typeface="Arial"/>
            </a:endParaRPr>
          </a:p>
        </p:txBody>
      </p:sp>
      <p:sp>
        <p:nvSpPr>
          <p:cNvPr id="595" name="Google Shape;595;p14"/>
          <p:cNvSpPr txBox="1"/>
          <p:nvPr/>
        </p:nvSpPr>
        <p:spPr>
          <a:xfrm>
            <a:off x="10360148" y="5791553"/>
            <a:ext cx="464942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유의미한 영향을 끼친다.</a:t>
            </a:r>
            <a:endParaRPr sz="2000">
              <a:solidFill>
                <a:schemeClr val="dk1"/>
              </a:solidFill>
              <a:latin typeface="Calibri"/>
              <a:ea typeface="Calibri"/>
              <a:cs typeface="Calibri"/>
              <a:sym typeface="Calibri"/>
            </a:endParaRPr>
          </a:p>
        </p:txBody>
      </p:sp>
      <p:pic>
        <p:nvPicPr>
          <p:cNvPr id="596" name="Google Shape;596;p14"/>
          <p:cNvPicPr preferRelativeResize="0"/>
          <p:nvPr/>
        </p:nvPicPr>
        <p:blipFill rotWithShape="1">
          <a:blip r:embed="rId25">
            <a:alphaModFix/>
          </a:blip>
          <a:srcRect b="0" l="0" r="0" t="0"/>
          <a:stretch/>
        </p:blipFill>
        <p:spPr>
          <a:xfrm>
            <a:off x="695960" y="1939792"/>
            <a:ext cx="17211040" cy="7623308"/>
          </a:xfrm>
          <a:prstGeom prst="rect">
            <a:avLst/>
          </a:prstGeom>
          <a:noFill/>
          <a:ln>
            <a:noFill/>
          </a:ln>
        </p:spPr>
      </p:pic>
      <p:pic>
        <p:nvPicPr>
          <p:cNvPr id="597" name="Google Shape;597;p14"/>
          <p:cNvPicPr preferRelativeResize="0"/>
          <p:nvPr/>
        </p:nvPicPr>
        <p:blipFill rotWithShape="1">
          <a:blip r:embed="rId26">
            <a:alphaModFix/>
          </a:blip>
          <a:srcRect b="0" l="0" r="0" t="0"/>
          <a:stretch/>
        </p:blipFill>
        <p:spPr>
          <a:xfrm>
            <a:off x="1325445" y="1471612"/>
            <a:ext cx="5608279" cy="617243"/>
          </a:xfrm>
          <a:prstGeom prst="rect">
            <a:avLst/>
          </a:prstGeom>
          <a:noFill/>
          <a:ln>
            <a:noFill/>
          </a:ln>
        </p:spPr>
      </p:pic>
      <p:sp>
        <p:nvSpPr>
          <p:cNvPr id="598" name="Google Shape;598;p14"/>
          <p:cNvSpPr txBox="1"/>
          <p:nvPr/>
        </p:nvSpPr>
        <p:spPr>
          <a:xfrm>
            <a:off x="1481634" y="1555455"/>
            <a:ext cx="560827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b. 차종에 따라 도로 교통법 위반 범칙금 순위</a:t>
            </a:r>
            <a:endParaRPr/>
          </a:p>
        </p:txBody>
      </p:sp>
      <p:pic>
        <p:nvPicPr>
          <p:cNvPr id="599" name="Google Shape;599;p14"/>
          <p:cNvPicPr preferRelativeResize="0"/>
          <p:nvPr/>
        </p:nvPicPr>
        <p:blipFill rotWithShape="1">
          <a:blip r:embed="rId27">
            <a:alphaModFix/>
          </a:blip>
          <a:srcRect b="0" l="0" r="0" t="0"/>
          <a:stretch/>
        </p:blipFill>
        <p:spPr>
          <a:xfrm>
            <a:off x="1213044" y="2574132"/>
            <a:ext cx="7774616" cy="4168107"/>
          </a:xfrm>
          <a:prstGeom prst="rect">
            <a:avLst/>
          </a:prstGeom>
          <a:noFill/>
          <a:ln>
            <a:noFill/>
          </a:ln>
        </p:spPr>
      </p:pic>
      <p:pic>
        <p:nvPicPr>
          <p:cNvPr id="600" name="Google Shape;600;p14"/>
          <p:cNvPicPr preferRelativeResize="0"/>
          <p:nvPr/>
        </p:nvPicPr>
        <p:blipFill rotWithShape="1">
          <a:blip r:embed="rId28">
            <a:alphaModFix/>
          </a:blip>
          <a:srcRect b="0" l="0" r="0" t="0"/>
          <a:stretch/>
        </p:blipFill>
        <p:spPr>
          <a:xfrm>
            <a:off x="1339214" y="7563535"/>
            <a:ext cx="6759255" cy="1764320"/>
          </a:xfrm>
          <a:prstGeom prst="rect">
            <a:avLst/>
          </a:prstGeom>
          <a:noFill/>
          <a:ln>
            <a:noFill/>
          </a:ln>
        </p:spPr>
      </p:pic>
      <p:pic>
        <p:nvPicPr>
          <p:cNvPr id="601" name="Google Shape;601;p14"/>
          <p:cNvPicPr preferRelativeResize="0"/>
          <p:nvPr/>
        </p:nvPicPr>
        <p:blipFill rotWithShape="1">
          <a:blip r:embed="rId29">
            <a:alphaModFix/>
          </a:blip>
          <a:srcRect b="0" l="0" r="0" t="0"/>
          <a:stretch/>
        </p:blipFill>
        <p:spPr>
          <a:xfrm>
            <a:off x="9718813" y="2587744"/>
            <a:ext cx="7665720" cy="5588006"/>
          </a:xfrm>
          <a:prstGeom prst="rect">
            <a:avLst/>
          </a:prstGeom>
          <a:noFill/>
          <a:ln>
            <a:noFill/>
          </a:ln>
        </p:spPr>
      </p:pic>
      <p:pic>
        <p:nvPicPr>
          <p:cNvPr id="602" name="Google Shape;602;p14"/>
          <p:cNvPicPr preferRelativeResize="0"/>
          <p:nvPr/>
        </p:nvPicPr>
        <p:blipFill rotWithShape="1">
          <a:blip r:embed="rId26">
            <a:alphaModFix/>
          </a:blip>
          <a:srcRect b="0" l="0" r="0" t="0"/>
          <a:stretch/>
        </p:blipFill>
        <p:spPr>
          <a:xfrm>
            <a:off x="1222513" y="6936836"/>
            <a:ext cx="1768125" cy="617243"/>
          </a:xfrm>
          <a:prstGeom prst="rect">
            <a:avLst/>
          </a:prstGeom>
          <a:noFill/>
          <a:ln>
            <a:noFill/>
          </a:ln>
        </p:spPr>
      </p:pic>
      <p:sp>
        <p:nvSpPr>
          <p:cNvPr id="603" name="Google Shape;603;p14"/>
          <p:cNvSpPr txBox="1"/>
          <p:nvPr/>
        </p:nvSpPr>
        <p:spPr>
          <a:xfrm>
            <a:off x="1361435" y="7034323"/>
            <a:ext cx="185497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인덱스 생성</a:t>
            </a:r>
            <a:endParaRPr sz="20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607" name="Shape 607"/>
        <p:cNvGrpSpPr/>
        <p:nvPr/>
      </p:nvGrpSpPr>
      <p:grpSpPr>
        <a:xfrm>
          <a:off x="0" y="0"/>
          <a:ext cx="0" cy="0"/>
          <a:chOff x="0" y="0"/>
          <a:chExt cx="0" cy="0"/>
        </a:xfrm>
      </p:grpSpPr>
      <p:pic>
        <p:nvPicPr>
          <p:cNvPr id="608" name="Google Shape;608;p15"/>
          <p:cNvPicPr preferRelativeResize="0"/>
          <p:nvPr/>
        </p:nvPicPr>
        <p:blipFill rotWithShape="1">
          <a:blip r:embed="rId3">
            <a:alphaModFix amt="48000"/>
          </a:blip>
          <a:srcRect b="0" l="0" r="0" t="0"/>
          <a:stretch/>
        </p:blipFill>
        <p:spPr>
          <a:xfrm>
            <a:off x="3340100" y="0"/>
            <a:ext cx="11163300" cy="10236200"/>
          </a:xfrm>
          <a:prstGeom prst="rect">
            <a:avLst/>
          </a:prstGeom>
          <a:noFill/>
          <a:ln>
            <a:noFill/>
          </a:ln>
        </p:spPr>
      </p:pic>
      <p:pic>
        <p:nvPicPr>
          <p:cNvPr id="609" name="Google Shape;609;p15"/>
          <p:cNvPicPr preferRelativeResize="0"/>
          <p:nvPr/>
        </p:nvPicPr>
        <p:blipFill rotWithShape="1">
          <a:blip r:embed="rId4">
            <a:alphaModFix/>
          </a:blip>
          <a:srcRect b="0" l="0" r="0" t="0"/>
          <a:stretch/>
        </p:blipFill>
        <p:spPr>
          <a:xfrm>
            <a:off x="381000" y="1549384"/>
            <a:ext cx="17211040" cy="7676865"/>
          </a:xfrm>
          <a:prstGeom prst="rect">
            <a:avLst/>
          </a:prstGeom>
          <a:solidFill>
            <a:srgbClr val="F1EDEC"/>
          </a:solidFill>
          <a:ln>
            <a:noFill/>
          </a:ln>
        </p:spPr>
      </p:pic>
      <p:pic>
        <p:nvPicPr>
          <p:cNvPr id="610" name="Google Shape;610;p15"/>
          <p:cNvPicPr preferRelativeResize="0"/>
          <p:nvPr/>
        </p:nvPicPr>
        <p:blipFill rotWithShape="1">
          <a:blip r:embed="rId5">
            <a:alphaModFix/>
          </a:blip>
          <a:srcRect b="0" l="0" r="0" t="0"/>
          <a:stretch/>
        </p:blipFill>
        <p:spPr>
          <a:xfrm>
            <a:off x="533400" y="1711192"/>
            <a:ext cx="17211040" cy="7623308"/>
          </a:xfrm>
          <a:prstGeom prst="rect">
            <a:avLst/>
          </a:prstGeom>
          <a:noFill/>
          <a:ln>
            <a:noFill/>
          </a:ln>
        </p:spPr>
      </p:pic>
      <p:pic>
        <p:nvPicPr>
          <p:cNvPr id="611" name="Google Shape;611;p15"/>
          <p:cNvPicPr preferRelativeResize="0"/>
          <p:nvPr/>
        </p:nvPicPr>
        <p:blipFill rotWithShape="1">
          <a:blip r:embed="rId6">
            <a:alphaModFix amt="40000"/>
          </a:blip>
          <a:srcRect b="0" l="0" r="0" t="0"/>
          <a:stretch/>
        </p:blipFill>
        <p:spPr>
          <a:xfrm rot="-120000">
            <a:off x="14833600" y="9982200"/>
            <a:ext cx="1524000" cy="1524000"/>
          </a:xfrm>
          <a:prstGeom prst="rect">
            <a:avLst/>
          </a:prstGeom>
          <a:noFill/>
          <a:ln>
            <a:noFill/>
          </a:ln>
        </p:spPr>
      </p:pic>
      <p:pic>
        <p:nvPicPr>
          <p:cNvPr id="612" name="Google Shape;612;p15"/>
          <p:cNvPicPr preferRelativeResize="0"/>
          <p:nvPr/>
        </p:nvPicPr>
        <p:blipFill rotWithShape="1">
          <a:blip r:embed="rId7">
            <a:alphaModFix amt="70000"/>
          </a:blip>
          <a:srcRect b="0" l="0" r="0" t="0"/>
          <a:stretch/>
        </p:blipFill>
        <p:spPr>
          <a:xfrm rot="-120000">
            <a:off x="15913100" y="9677400"/>
            <a:ext cx="1790700" cy="1790700"/>
          </a:xfrm>
          <a:prstGeom prst="rect">
            <a:avLst/>
          </a:prstGeom>
          <a:noFill/>
          <a:ln>
            <a:noFill/>
          </a:ln>
        </p:spPr>
      </p:pic>
      <p:pic>
        <p:nvPicPr>
          <p:cNvPr id="613" name="Google Shape;613;p15"/>
          <p:cNvPicPr preferRelativeResize="0"/>
          <p:nvPr/>
        </p:nvPicPr>
        <p:blipFill rotWithShape="1">
          <a:blip r:embed="rId8">
            <a:alphaModFix/>
          </a:blip>
          <a:srcRect b="0" l="0" r="0" t="0"/>
          <a:stretch/>
        </p:blipFill>
        <p:spPr>
          <a:xfrm rot="-120000">
            <a:off x="17272000" y="9398000"/>
            <a:ext cx="2019300" cy="2019300"/>
          </a:xfrm>
          <a:prstGeom prst="rect">
            <a:avLst/>
          </a:prstGeom>
          <a:noFill/>
          <a:ln>
            <a:noFill/>
          </a:ln>
        </p:spPr>
      </p:pic>
      <p:pic>
        <p:nvPicPr>
          <p:cNvPr id="614" name="Google Shape;614;p15"/>
          <p:cNvPicPr preferRelativeResize="0"/>
          <p:nvPr/>
        </p:nvPicPr>
        <p:blipFill rotWithShape="1">
          <a:blip r:embed="rId9">
            <a:alphaModFix amt="40000"/>
          </a:blip>
          <a:srcRect b="0" l="0" r="0" t="0"/>
          <a:stretch/>
        </p:blipFill>
        <p:spPr>
          <a:xfrm rot="120000">
            <a:off x="1943100" y="9982200"/>
            <a:ext cx="1524000" cy="1524000"/>
          </a:xfrm>
          <a:prstGeom prst="rect">
            <a:avLst/>
          </a:prstGeom>
          <a:noFill/>
          <a:ln>
            <a:noFill/>
          </a:ln>
        </p:spPr>
      </p:pic>
      <p:pic>
        <p:nvPicPr>
          <p:cNvPr id="615" name="Google Shape;615;p15"/>
          <p:cNvPicPr preferRelativeResize="0"/>
          <p:nvPr/>
        </p:nvPicPr>
        <p:blipFill rotWithShape="1">
          <a:blip r:embed="rId10">
            <a:alphaModFix amt="70000"/>
          </a:blip>
          <a:srcRect b="0" l="0" r="0" t="0"/>
          <a:stretch/>
        </p:blipFill>
        <p:spPr>
          <a:xfrm rot="120000">
            <a:off x="584200" y="9677400"/>
            <a:ext cx="1790700" cy="1790700"/>
          </a:xfrm>
          <a:prstGeom prst="rect">
            <a:avLst/>
          </a:prstGeom>
          <a:noFill/>
          <a:ln>
            <a:noFill/>
          </a:ln>
        </p:spPr>
      </p:pic>
      <p:pic>
        <p:nvPicPr>
          <p:cNvPr id="616" name="Google Shape;616;p15"/>
          <p:cNvPicPr preferRelativeResize="0"/>
          <p:nvPr/>
        </p:nvPicPr>
        <p:blipFill rotWithShape="1">
          <a:blip r:embed="rId11">
            <a:alphaModFix/>
          </a:blip>
          <a:srcRect b="0" l="0" r="0" t="0"/>
          <a:stretch/>
        </p:blipFill>
        <p:spPr>
          <a:xfrm rot="120000">
            <a:off x="-1003300" y="9398000"/>
            <a:ext cx="2019300" cy="2019300"/>
          </a:xfrm>
          <a:prstGeom prst="rect">
            <a:avLst/>
          </a:prstGeom>
          <a:noFill/>
          <a:ln>
            <a:noFill/>
          </a:ln>
        </p:spPr>
      </p:pic>
      <p:pic>
        <p:nvPicPr>
          <p:cNvPr id="617" name="Google Shape;617;p15"/>
          <p:cNvPicPr preferRelativeResize="0"/>
          <p:nvPr/>
        </p:nvPicPr>
        <p:blipFill rotWithShape="1">
          <a:blip r:embed="rId12">
            <a:alphaModFix amt="40000"/>
          </a:blip>
          <a:srcRect b="0" l="0" r="0" t="0"/>
          <a:stretch/>
        </p:blipFill>
        <p:spPr>
          <a:xfrm rot="120000">
            <a:off x="14833600" y="-1219200"/>
            <a:ext cx="1524000" cy="1524000"/>
          </a:xfrm>
          <a:prstGeom prst="rect">
            <a:avLst/>
          </a:prstGeom>
          <a:noFill/>
          <a:ln>
            <a:noFill/>
          </a:ln>
        </p:spPr>
      </p:pic>
      <p:pic>
        <p:nvPicPr>
          <p:cNvPr id="618" name="Google Shape;618;p15"/>
          <p:cNvPicPr preferRelativeResize="0"/>
          <p:nvPr/>
        </p:nvPicPr>
        <p:blipFill rotWithShape="1">
          <a:blip r:embed="rId13">
            <a:alphaModFix amt="70000"/>
          </a:blip>
          <a:srcRect b="0" l="0" r="0" t="0"/>
          <a:stretch/>
        </p:blipFill>
        <p:spPr>
          <a:xfrm rot="120000">
            <a:off x="15913100" y="-1168400"/>
            <a:ext cx="1790700" cy="1790700"/>
          </a:xfrm>
          <a:prstGeom prst="rect">
            <a:avLst/>
          </a:prstGeom>
          <a:noFill/>
          <a:ln>
            <a:noFill/>
          </a:ln>
        </p:spPr>
      </p:pic>
      <p:pic>
        <p:nvPicPr>
          <p:cNvPr id="619" name="Google Shape;619;p15"/>
          <p:cNvPicPr preferRelativeResize="0"/>
          <p:nvPr/>
        </p:nvPicPr>
        <p:blipFill rotWithShape="1">
          <a:blip r:embed="rId14">
            <a:alphaModFix/>
          </a:blip>
          <a:srcRect b="0" l="0" r="0" t="0"/>
          <a:stretch/>
        </p:blipFill>
        <p:spPr>
          <a:xfrm rot="120000">
            <a:off x="17272000" y="-1117600"/>
            <a:ext cx="2019300" cy="2019300"/>
          </a:xfrm>
          <a:prstGeom prst="rect">
            <a:avLst/>
          </a:prstGeom>
          <a:noFill/>
          <a:ln>
            <a:noFill/>
          </a:ln>
        </p:spPr>
      </p:pic>
      <p:pic>
        <p:nvPicPr>
          <p:cNvPr id="620" name="Google Shape;620;p15"/>
          <p:cNvPicPr preferRelativeResize="0"/>
          <p:nvPr/>
        </p:nvPicPr>
        <p:blipFill rotWithShape="1">
          <a:blip r:embed="rId15">
            <a:alphaModFix amt="40000"/>
          </a:blip>
          <a:srcRect b="0" l="0" r="0" t="0"/>
          <a:stretch/>
        </p:blipFill>
        <p:spPr>
          <a:xfrm rot="-120000">
            <a:off x="1943100" y="-1219200"/>
            <a:ext cx="1524000" cy="1524000"/>
          </a:xfrm>
          <a:prstGeom prst="rect">
            <a:avLst/>
          </a:prstGeom>
          <a:noFill/>
          <a:ln>
            <a:noFill/>
          </a:ln>
        </p:spPr>
      </p:pic>
      <p:pic>
        <p:nvPicPr>
          <p:cNvPr id="621" name="Google Shape;621;p15"/>
          <p:cNvPicPr preferRelativeResize="0"/>
          <p:nvPr/>
        </p:nvPicPr>
        <p:blipFill rotWithShape="1">
          <a:blip r:embed="rId16">
            <a:alphaModFix amt="70000"/>
          </a:blip>
          <a:srcRect b="0" l="0" r="0" t="0"/>
          <a:stretch/>
        </p:blipFill>
        <p:spPr>
          <a:xfrm rot="-120000">
            <a:off x="584200" y="-1168400"/>
            <a:ext cx="1790700" cy="1790700"/>
          </a:xfrm>
          <a:prstGeom prst="rect">
            <a:avLst/>
          </a:prstGeom>
          <a:noFill/>
          <a:ln>
            <a:noFill/>
          </a:ln>
        </p:spPr>
      </p:pic>
      <p:pic>
        <p:nvPicPr>
          <p:cNvPr id="622" name="Google Shape;622;p15"/>
          <p:cNvPicPr preferRelativeResize="0"/>
          <p:nvPr/>
        </p:nvPicPr>
        <p:blipFill rotWithShape="1">
          <a:blip r:embed="rId17">
            <a:alphaModFix/>
          </a:blip>
          <a:srcRect b="0" l="0" r="0" t="0"/>
          <a:stretch/>
        </p:blipFill>
        <p:spPr>
          <a:xfrm rot="-120000">
            <a:off x="-1003300" y="-1117600"/>
            <a:ext cx="2019300" cy="2019300"/>
          </a:xfrm>
          <a:prstGeom prst="rect">
            <a:avLst/>
          </a:prstGeom>
          <a:noFill/>
          <a:ln>
            <a:noFill/>
          </a:ln>
        </p:spPr>
      </p:pic>
      <p:pic>
        <p:nvPicPr>
          <p:cNvPr id="623" name="Google Shape;623;p15"/>
          <p:cNvPicPr preferRelativeResize="0"/>
          <p:nvPr/>
        </p:nvPicPr>
        <p:blipFill rotWithShape="1">
          <a:blip r:embed="rId18">
            <a:alphaModFix/>
          </a:blip>
          <a:srcRect b="0" l="0" r="0" t="0"/>
          <a:stretch/>
        </p:blipFill>
        <p:spPr>
          <a:xfrm>
            <a:off x="0" y="0"/>
            <a:ext cx="18288000" cy="1143000"/>
          </a:xfrm>
          <a:prstGeom prst="rect">
            <a:avLst/>
          </a:prstGeom>
          <a:noFill/>
          <a:ln>
            <a:noFill/>
          </a:ln>
        </p:spPr>
      </p:pic>
      <p:sp>
        <p:nvSpPr>
          <p:cNvPr id="624" name="Google Shape;624;p15"/>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800" u="none" strike="noStrike">
                <a:solidFill>
                  <a:srgbClr val="F1EDEC"/>
                </a:solidFill>
                <a:latin typeface="Arial"/>
                <a:ea typeface="Arial"/>
                <a:cs typeface="Arial"/>
                <a:sym typeface="Arial"/>
              </a:rPr>
              <a:t># 03</a:t>
            </a:r>
            <a:endParaRPr/>
          </a:p>
          <a:p>
            <a:pPr indent="0" lvl="0" marL="0" marR="0" rtl="0" algn="l">
              <a:lnSpc>
                <a:spcPct val="134460"/>
              </a:lnSpc>
              <a:spcBef>
                <a:spcPts val="0"/>
              </a:spcBef>
              <a:spcAft>
                <a:spcPts val="0"/>
              </a:spcAft>
              <a:buNone/>
            </a:pPr>
            <a:r>
              <a:rPr b="0" i="0" lang="en-US" sz="2800" u="none" strike="noStrike">
                <a:solidFill>
                  <a:srgbClr val="F1EDEC"/>
                </a:solidFill>
                <a:latin typeface="Calibri"/>
                <a:ea typeface="Calibri"/>
                <a:cs typeface="Calibri"/>
                <a:sym typeface="Calibri"/>
              </a:rPr>
              <a:t>차량</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종류별</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범칙금과</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위반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건수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분석</a:t>
            </a:r>
            <a:endParaRPr/>
          </a:p>
        </p:txBody>
      </p:sp>
      <p:pic>
        <p:nvPicPr>
          <p:cNvPr id="625" name="Google Shape;625;p15"/>
          <p:cNvPicPr preferRelativeResize="0"/>
          <p:nvPr/>
        </p:nvPicPr>
        <p:blipFill rotWithShape="1">
          <a:blip r:embed="rId19">
            <a:alphaModFix/>
          </a:blip>
          <a:srcRect b="0" l="0" r="0" t="0"/>
          <a:stretch/>
        </p:blipFill>
        <p:spPr>
          <a:xfrm>
            <a:off x="16522700" y="7658100"/>
            <a:ext cx="889000" cy="889000"/>
          </a:xfrm>
          <a:prstGeom prst="rect">
            <a:avLst/>
          </a:prstGeom>
          <a:noFill/>
          <a:ln>
            <a:noFill/>
          </a:ln>
        </p:spPr>
      </p:pic>
      <p:pic>
        <p:nvPicPr>
          <p:cNvPr id="626" name="Google Shape;626;p15"/>
          <p:cNvPicPr preferRelativeResize="0"/>
          <p:nvPr/>
        </p:nvPicPr>
        <p:blipFill rotWithShape="1">
          <a:blip r:embed="rId20">
            <a:alphaModFix/>
          </a:blip>
          <a:srcRect b="0" l="0" r="0" t="0"/>
          <a:stretch/>
        </p:blipFill>
        <p:spPr>
          <a:xfrm>
            <a:off x="16522700" y="5727700"/>
            <a:ext cx="889000" cy="889000"/>
          </a:xfrm>
          <a:prstGeom prst="rect">
            <a:avLst/>
          </a:prstGeom>
          <a:noFill/>
          <a:ln>
            <a:noFill/>
          </a:ln>
        </p:spPr>
      </p:pic>
      <p:pic>
        <p:nvPicPr>
          <p:cNvPr id="627" name="Google Shape;627;p15"/>
          <p:cNvPicPr preferRelativeResize="0"/>
          <p:nvPr/>
        </p:nvPicPr>
        <p:blipFill rotWithShape="1">
          <a:blip r:embed="rId21">
            <a:alphaModFix/>
          </a:blip>
          <a:srcRect b="0" l="0" r="0" t="0"/>
          <a:stretch/>
        </p:blipFill>
        <p:spPr>
          <a:xfrm>
            <a:off x="16522700" y="6692900"/>
            <a:ext cx="889000" cy="889000"/>
          </a:xfrm>
          <a:prstGeom prst="rect">
            <a:avLst/>
          </a:prstGeom>
          <a:noFill/>
          <a:ln>
            <a:noFill/>
          </a:ln>
        </p:spPr>
      </p:pic>
      <p:pic>
        <p:nvPicPr>
          <p:cNvPr id="628" name="Google Shape;628;p15"/>
          <p:cNvPicPr preferRelativeResize="0"/>
          <p:nvPr/>
        </p:nvPicPr>
        <p:blipFill rotWithShape="1">
          <a:blip r:embed="rId22">
            <a:alphaModFix/>
          </a:blip>
          <a:srcRect b="0" l="0" r="0" t="0"/>
          <a:stretch/>
        </p:blipFill>
        <p:spPr>
          <a:xfrm>
            <a:off x="2616200" y="3822700"/>
            <a:ext cx="6261100" cy="5049416"/>
          </a:xfrm>
          <a:prstGeom prst="rect">
            <a:avLst/>
          </a:prstGeom>
          <a:noFill/>
          <a:ln>
            <a:noFill/>
          </a:ln>
        </p:spPr>
      </p:pic>
      <p:pic>
        <p:nvPicPr>
          <p:cNvPr id="629" name="Google Shape;629;p15"/>
          <p:cNvPicPr preferRelativeResize="0"/>
          <p:nvPr/>
        </p:nvPicPr>
        <p:blipFill rotWithShape="1">
          <a:blip r:embed="rId23">
            <a:alphaModFix/>
          </a:blip>
          <a:srcRect b="0" l="0" r="0" t="0"/>
          <a:stretch/>
        </p:blipFill>
        <p:spPr>
          <a:xfrm>
            <a:off x="3048000" y="3543300"/>
            <a:ext cx="5397500" cy="1151315"/>
          </a:xfrm>
          <a:prstGeom prst="rect">
            <a:avLst/>
          </a:prstGeom>
          <a:noFill/>
          <a:ln>
            <a:noFill/>
          </a:ln>
        </p:spPr>
      </p:pic>
      <p:pic>
        <p:nvPicPr>
          <p:cNvPr id="630" name="Google Shape;630;p15"/>
          <p:cNvPicPr preferRelativeResize="0"/>
          <p:nvPr/>
        </p:nvPicPr>
        <p:blipFill rotWithShape="1">
          <a:blip r:embed="rId24">
            <a:alphaModFix/>
          </a:blip>
          <a:srcRect b="0" l="0" r="0" t="0"/>
          <a:stretch/>
        </p:blipFill>
        <p:spPr>
          <a:xfrm rot="7620000">
            <a:off x="12026899" y="2149072"/>
            <a:ext cx="1028700" cy="1028700"/>
          </a:xfrm>
          <a:prstGeom prst="rect">
            <a:avLst/>
          </a:prstGeom>
          <a:noFill/>
          <a:ln>
            <a:noFill/>
          </a:ln>
        </p:spPr>
      </p:pic>
      <p:pic>
        <p:nvPicPr>
          <p:cNvPr id="631" name="Google Shape;631;p15"/>
          <p:cNvPicPr preferRelativeResize="0"/>
          <p:nvPr/>
        </p:nvPicPr>
        <p:blipFill rotWithShape="1">
          <a:blip r:embed="rId22">
            <a:alphaModFix/>
          </a:blip>
          <a:srcRect b="0" l="0" r="0" t="0"/>
          <a:stretch/>
        </p:blipFill>
        <p:spPr>
          <a:xfrm>
            <a:off x="9410700" y="3822700"/>
            <a:ext cx="6261100" cy="5049416"/>
          </a:xfrm>
          <a:prstGeom prst="rect">
            <a:avLst/>
          </a:prstGeom>
          <a:noFill/>
          <a:ln>
            <a:noFill/>
          </a:ln>
        </p:spPr>
      </p:pic>
      <p:pic>
        <p:nvPicPr>
          <p:cNvPr id="632" name="Google Shape;632;p15"/>
          <p:cNvPicPr preferRelativeResize="0"/>
          <p:nvPr/>
        </p:nvPicPr>
        <p:blipFill rotWithShape="1">
          <a:blip r:embed="rId23">
            <a:alphaModFix/>
          </a:blip>
          <a:srcRect b="0" l="0" r="0" t="0"/>
          <a:stretch/>
        </p:blipFill>
        <p:spPr>
          <a:xfrm>
            <a:off x="9842500" y="3543300"/>
            <a:ext cx="5397500" cy="1151315"/>
          </a:xfrm>
          <a:prstGeom prst="rect">
            <a:avLst/>
          </a:prstGeom>
          <a:noFill/>
          <a:ln>
            <a:noFill/>
          </a:ln>
        </p:spPr>
      </p:pic>
      <p:sp>
        <p:nvSpPr>
          <p:cNvPr id="633" name="Google Shape;633;p15"/>
          <p:cNvSpPr txBox="1"/>
          <p:nvPr/>
        </p:nvSpPr>
        <p:spPr>
          <a:xfrm>
            <a:off x="5251450" y="22801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01</a:t>
            </a:r>
            <a:endParaRPr/>
          </a:p>
        </p:txBody>
      </p:sp>
      <p:sp>
        <p:nvSpPr>
          <p:cNvPr id="634" name="Google Shape;634;p15"/>
          <p:cNvSpPr txBox="1"/>
          <p:nvPr/>
        </p:nvSpPr>
        <p:spPr>
          <a:xfrm>
            <a:off x="12052300" y="23055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02</a:t>
            </a:r>
            <a:endParaRPr/>
          </a:p>
        </p:txBody>
      </p:sp>
      <p:sp>
        <p:nvSpPr>
          <p:cNvPr id="635" name="Google Shape;635;p15"/>
          <p:cNvSpPr txBox="1"/>
          <p:nvPr/>
        </p:nvSpPr>
        <p:spPr>
          <a:xfrm>
            <a:off x="5100352" y="3848100"/>
            <a:ext cx="164334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귀무가설</a:t>
            </a:r>
            <a:endParaRPr sz="2200">
              <a:solidFill>
                <a:schemeClr val="dk1"/>
              </a:solidFill>
              <a:latin typeface="Arial"/>
              <a:ea typeface="Arial"/>
              <a:cs typeface="Arial"/>
              <a:sym typeface="Arial"/>
            </a:endParaRPr>
          </a:p>
        </p:txBody>
      </p:sp>
      <p:sp>
        <p:nvSpPr>
          <p:cNvPr id="636" name="Google Shape;636;p15"/>
          <p:cNvSpPr txBox="1"/>
          <p:nvPr/>
        </p:nvSpPr>
        <p:spPr>
          <a:xfrm>
            <a:off x="3505200" y="5792569"/>
            <a:ext cx="442850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 유의미한 영향을 끼치지 않는다</a:t>
            </a:r>
            <a:endParaRPr sz="2000">
              <a:solidFill>
                <a:schemeClr val="dk1"/>
              </a:solidFill>
              <a:latin typeface="Calibri"/>
              <a:ea typeface="Calibri"/>
              <a:cs typeface="Calibri"/>
              <a:sym typeface="Calibri"/>
            </a:endParaRPr>
          </a:p>
        </p:txBody>
      </p:sp>
      <p:sp>
        <p:nvSpPr>
          <p:cNvPr id="637" name="Google Shape;637;p15"/>
          <p:cNvSpPr txBox="1"/>
          <p:nvPr/>
        </p:nvSpPr>
        <p:spPr>
          <a:xfrm>
            <a:off x="11989546" y="3854966"/>
            <a:ext cx="157405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대립가설</a:t>
            </a:r>
            <a:endParaRPr sz="2200">
              <a:solidFill>
                <a:schemeClr val="dk1"/>
              </a:solidFill>
              <a:latin typeface="Arial"/>
              <a:ea typeface="Arial"/>
              <a:cs typeface="Arial"/>
              <a:sym typeface="Arial"/>
            </a:endParaRPr>
          </a:p>
        </p:txBody>
      </p:sp>
      <p:sp>
        <p:nvSpPr>
          <p:cNvPr id="638" name="Google Shape;638;p15"/>
          <p:cNvSpPr txBox="1"/>
          <p:nvPr/>
        </p:nvSpPr>
        <p:spPr>
          <a:xfrm>
            <a:off x="10360148" y="5791553"/>
            <a:ext cx="464942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유의미한 영향을 끼친다.</a:t>
            </a:r>
            <a:endParaRPr sz="2000">
              <a:solidFill>
                <a:schemeClr val="dk1"/>
              </a:solidFill>
              <a:latin typeface="Calibri"/>
              <a:ea typeface="Calibri"/>
              <a:cs typeface="Calibri"/>
              <a:sym typeface="Calibri"/>
            </a:endParaRPr>
          </a:p>
        </p:txBody>
      </p:sp>
      <p:pic>
        <p:nvPicPr>
          <p:cNvPr id="639" name="Google Shape;639;p15"/>
          <p:cNvPicPr preferRelativeResize="0"/>
          <p:nvPr/>
        </p:nvPicPr>
        <p:blipFill rotWithShape="1">
          <a:blip r:embed="rId25">
            <a:alphaModFix/>
          </a:blip>
          <a:srcRect b="0" l="0" r="0" t="0"/>
          <a:stretch/>
        </p:blipFill>
        <p:spPr>
          <a:xfrm>
            <a:off x="695960" y="1939792"/>
            <a:ext cx="17211040" cy="7623308"/>
          </a:xfrm>
          <a:prstGeom prst="rect">
            <a:avLst/>
          </a:prstGeom>
          <a:noFill/>
          <a:ln>
            <a:noFill/>
          </a:ln>
        </p:spPr>
      </p:pic>
      <p:pic>
        <p:nvPicPr>
          <p:cNvPr id="640" name="Google Shape;640;p15"/>
          <p:cNvPicPr preferRelativeResize="0"/>
          <p:nvPr/>
        </p:nvPicPr>
        <p:blipFill rotWithShape="1">
          <a:blip r:embed="rId26">
            <a:alphaModFix/>
          </a:blip>
          <a:srcRect b="0" l="0" r="0" t="0"/>
          <a:stretch/>
        </p:blipFill>
        <p:spPr>
          <a:xfrm>
            <a:off x="1245932" y="1435907"/>
            <a:ext cx="5608279" cy="617243"/>
          </a:xfrm>
          <a:prstGeom prst="rect">
            <a:avLst/>
          </a:prstGeom>
          <a:noFill/>
          <a:ln>
            <a:noFill/>
          </a:ln>
        </p:spPr>
      </p:pic>
      <p:sp>
        <p:nvSpPr>
          <p:cNvPr id="641" name="Google Shape;641;p15"/>
          <p:cNvSpPr txBox="1"/>
          <p:nvPr/>
        </p:nvSpPr>
        <p:spPr>
          <a:xfrm>
            <a:off x="1402121" y="1519750"/>
            <a:ext cx="560827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b. 차종에 따라 도로 교통법 위반 범칙금 순위</a:t>
            </a:r>
            <a:endParaRPr/>
          </a:p>
        </p:txBody>
      </p:sp>
      <p:pic>
        <p:nvPicPr>
          <p:cNvPr id="642" name="Google Shape;642;p15"/>
          <p:cNvPicPr preferRelativeResize="0"/>
          <p:nvPr/>
        </p:nvPicPr>
        <p:blipFill rotWithShape="1">
          <a:blip r:embed="rId27">
            <a:alphaModFix/>
          </a:blip>
          <a:srcRect b="0" l="0" r="0" t="0"/>
          <a:stretch/>
        </p:blipFill>
        <p:spPr>
          <a:xfrm>
            <a:off x="1008730" y="2271131"/>
            <a:ext cx="8064150" cy="3876995"/>
          </a:xfrm>
          <a:prstGeom prst="rect">
            <a:avLst/>
          </a:prstGeom>
          <a:noFill/>
          <a:ln>
            <a:noFill/>
          </a:ln>
        </p:spPr>
      </p:pic>
      <p:pic>
        <p:nvPicPr>
          <p:cNvPr id="643" name="Google Shape;643;p15"/>
          <p:cNvPicPr preferRelativeResize="0"/>
          <p:nvPr/>
        </p:nvPicPr>
        <p:blipFill rotWithShape="1">
          <a:blip r:embed="rId28">
            <a:alphaModFix/>
          </a:blip>
          <a:srcRect b="0" l="0" r="0" t="0"/>
          <a:stretch/>
        </p:blipFill>
        <p:spPr>
          <a:xfrm>
            <a:off x="7387247" y="2284137"/>
            <a:ext cx="9317409" cy="3876995"/>
          </a:xfrm>
          <a:prstGeom prst="rect">
            <a:avLst/>
          </a:prstGeom>
          <a:noFill/>
          <a:ln>
            <a:noFill/>
          </a:ln>
        </p:spPr>
      </p:pic>
      <p:pic>
        <p:nvPicPr>
          <p:cNvPr id="644" name="Google Shape;644;p15"/>
          <p:cNvPicPr preferRelativeResize="0"/>
          <p:nvPr/>
        </p:nvPicPr>
        <p:blipFill rotWithShape="1">
          <a:blip r:embed="rId29">
            <a:alphaModFix/>
          </a:blip>
          <a:srcRect b="0" l="0" r="0" t="0"/>
          <a:stretch/>
        </p:blipFill>
        <p:spPr>
          <a:xfrm>
            <a:off x="1230852" y="4282788"/>
            <a:ext cx="9087431" cy="4172025"/>
          </a:xfrm>
          <a:prstGeom prst="rect">
            <a:avLst/>
          </a:prstGeom>
          <a:noFill/>
          <a:ln>
            <a:noFill/>
          </a:ln>
        </p:spPr>
      </p:pic>
      <p:pic>
        <p:nvPicPr>
          <p:cNvPr id="645" name="Google Shape;645;p15"/>
          <p:cNvPicPr preferRelativeResize="0"/>
          <p:nvPr/>
        </p:nvPicPr>
        <p:blipFill rotWithShape="1">
          <a:blip r:embed="rId30">
            <a:alphaModFix/>
          </a:blip>
          <a:srcRect b="0" l="0" r="0" t="0"/>
          <a:stretch/>
        </p:blipFill>
        <p:spPr>
          <a:xfrm>
            <a:off x="7819983" y="4857675"/>
            <a:ext cx="9785296" cy="4172025"/>
          </a:xfrm>
          <a:prstGeom prst="rect">
            <a:avLst/>
          </a:prstGeom>
          <a:noFill/>
          <a:ln>
            <a:noFill/>
          </a:ln>
        </p:spPr>
      </p:pic>
      <p:pic>
        <p:nvPicPr>
          <p:cNvPr id="646" name="Google Shape;646;p15"/>
          <p:cNvPicPr preferRelativeResize="0"/>
          <p:nvPr/>
        </p:nvPicPr>
        <p:blipFill rotWithShape="1">
          <a:blip r:embed="rId31">
            <a:alphaModFix/>
          </a:blip>
          <a:srcRect b="0" l="0" r="0" t="0"/>
          <a:stretch/>
        </p:blipFill>
        <p:spPr>
          <a:xfrm>
            <a:off x="3561887" y="3288172"/>
            <a:ext cx="10667210" cy="41708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651" name="Shape 651"/>
        <p:cNvGrpSpPr/>
        <p:nvPr/>
      </p:nvGrpSpPr>
      <p:grpSpPr>
        <a:xfrm>
          <a:off x="0" y="0"/>
          <a:ext cx="0" cy="0"/>
          <a:chOff x="0" y="0"/>
          <a:chExt cx="0" cy="0"/>
        </a:xfrm>
      </p:grpSpPr>
      <p:pic>
        <p:nvPicPr>
          <p:cNvPr id="652" name="Google Shape;652;p16"/>
          <p:cNvPicPr preferRelativeResize="0"/>
          <p:nvPr/>
        </p:nvPicPr>
        <p:blipFill rotWithShape="1">
          <a:blip r:embed="rId3">
            <a:alphaModFix amt="48000"/>
          </a:blip>
          <a:srcRect b="0" l="0" r="0" t="0"/>
          <a:stretch/>
        </p:blipFill>
        <p:spPr>
          <a:xfrm>
            <a:off x="3340100" y="0"/>
            <a:ext cx="11163300" cy="10236200"/>
          </a:xfrm>
          <a:prstGeom prst="rect">
            <a:avLst/>
          </a:prstGeom>
          <a:noFill/>
          <a:ln>
            <a:noFill/>
          </a:ln>
        </p:spPr>
      </p:pic>
      <p:pic>
        <p:nvPicPr>
          <p:cNvPr id="653" name="Google Shape;653;p16"/>
          <p:cNvPicPr preferRelativeResize="0"/>
          <p:nvPr/>
        </p:nvPicPr>
        <p:blipFill rotWithShape="1">
          <a:blip r:embed="rId4">
            <a:alphaModFix/>
          </a:blip>
          <a:srcRect b="0" l="0" r="0" t="0"/>
          <a:stretch/>
        </p:blipFill>
        <p:spPr>
          <a:xfrm>
            <a:off x="381000" y="1549384"/>
            <a:ext cx="17211040" cy="7676865"/>
          </a:xfrm>
          <a:prstGeom prst="rect">
            <a:avLst/>
          </a:prstGeom>
          <a:solidFill>
            <a:srgbClr val="F1EDEC"/>
          </a:solidFill>
          <a:ln>
            <a:noFill/>
          </a:ln>
        </p:spPr>
      </p:pic>
      <p:pic>
        <p:nvPicPr>
          <p:cNvPr id="654" name="Google Shape;654;p16"/>
          <p:cNvPicPr preferRelativeResize="0"/>
          <p:nvPr/>
        </p:nvPicPr>
        <p:blipFill rotWithShape="1">
          <a:blip r:embed="rId5">
            <a:alphaModFix/>
          </a:blip>
          <a:srcRect b="0" l="0" r="0" t="0"/>
          <a:stretch/>
        </p:blipFill>
        <p:spPr>
          <a:xfrm>
            <a:off x="533400" y="1711192"/>
            <a:ext cx="17211040" cy="7623308"/>
          </a:xfrm>
          <a:prstGeom prst="rect">
            <a:avLst/>
          </a:prstGeom>
          <a:noFill/>
          <a:ln>
            <a:noFill/>
          </a:ln>
        </p:spPr>
      </p:pic>
      <p:pic>
        <p:nvPicPr>
          <p:cNvPr id="655" name="Google Shape;655;p16"/>
          <p:cNvPicPr preferRelativeResize="0"/>
          <p:nvPr/>
        </p:nvPicPr>
        <p:blipFill rotWithShape="1">
          <a:blip r:embed="rId6">
            <a:alphaModFix amt="40000"/>
          </a:blip>
          <a:srcRect b="0" l="0" r="0" t="0"/>
          <a:stretch/>
        </p:blipFill>
        <p:spPr>
          <a:xfrm rot="-120000">
            <a:off x="14833600" y="9982200"/>
            <a:ext cx="1524000" cy="1524000"/>
          </a:xfrm>
          <a:prstGeom prst="rect">
            <a:avLst/>
          </a:prstGeom>
          <a:noFill/>
          <a:ln>
            <a:noFill/>
          </a:ln>
        </p:spPr>
      </p:pic>
      <p:pic>
        <p:nvPicPr>
          <p:cNvPr id="656" name="Google Shape;656;p16"/>
          <p:cNvPicPr preferRelativeResize="0"/>
          <p:nvPr/>
        </p:nvPicPr>
        <p:blipFill rotWithShape="1">
          <a:blip r:embed="rId7">
            <a:alphaModFix amt="70000"/>
          </a:blip>
          <a:srcRect b="0" l="0" r="0" t="0"/>
          <a:stretch/>
        </p:blipFill>
        <p:spPr>
          <a:xfrm rot="-120000">
            <a:off x="15913100" y="9677400"/>
            <a:ext cx="1790700" cy="1790700"/>
          </a:xfrm>
          <a:prstGeom prst="rect">
            <a:avLst/>
          </a:prstGeom>
          <a:noFill/>
          <a:ln>
            <a:noFill/>
          </a:ln>
        </p:spPr>
      </p:pic>
      <p:pic>
        <p:nvPicPr>
          <p:cNvPr id="657" name="Google Shape;657;p16"/>
          <p:cNvPicPr preferRelativeResize="0"/>
          <p:nvPr/>
        </p:nvPicPr>
        <p:blipFill rotWithShape="1">
          <a:blip r:embed="rId8">
            <a:alphaModFix/>
          </a:blip>
          <a:srcRect b="0" l="0" r="0" t="0"/>
          <a:stretch/>
        </p:blipFill>
        <p:spPr>
          <a:xfrm rot="-120000">
            <a:off x="17272000" y="9398000"/>
            <a:ext cx="2019300" cy="2019300"/>
          </a:xfrm>
          <a:prstGeom prst="rect">
            <a:avLst/>
          </a:prstGeom>
          <a:noFill/>
          <a:ln>
            <a:noFill/>
          </a:ln>
        </p:spPr>
      </p:pic>
      <p:pic>
        <p:nvPicPr>
          <p:cNvPr id="658" name="Google Shape;658;p16"/>
          <p:cNvPicPr preferRelativeResize="0"/>
          <p:nvPr/>
        </p:nvPicPr>
        <p:blipFill rotWithShape="1">
          <a:blip r:embed="rId9">
            <a:alphaModFix amt="40000"/>
          </a:blip>
          <a:srcRect b="0" l="0" r="0" t="0"/>
          <a:stretch/>
        </p:blipFill>
        <p:spPr>
          <a:xfrm rot="120000">
            <a:off x="1943100" y="9982200"/>
            <a:ext cx="1524000" cy="1524000"/>
          </a:xfrm>
          <a:prstGeom prst="rect">
            <a:avLst/>
          </a:prstGeom>
          <a:noFill/>
          <a:ln>
            <a:noFill/>
          </a:ln>
        </p:spPr>
      </p:pic>
      <p:pic>
        <p:nvPicPr>
          <p:cNvPr id="659" name="Google Shape;659;p16"/>
          <p:cNvPicPr preferRelativeResize="0"/>
          <p:nvPr/>
        </p:nvPicPr>
        <p:blipFill rotWithShape="1">
          <a:blip r:embed="rId10">
            <a:alphaModFix amt="70000"/>
          </a:blip>
          <a:srcRect b="0" l="0" r="0" t="0"/>
          <a:stretch/>
        </p:blipFill>
        <p:spPr>
          <a:xfrm rot="120000">
            <a:off x="584200" y="9677400"/>
            <a:ext cx="1790700" cy="1790700"/>
          </a:xfrm>
          <a:prstGeom prst="rect">
            <a:avLst/>
          </a:prstGeom>
          <a:noFill/>
          <a:ln>
            <a:noFill/>
          </a:ln>
        </p:spPr>
      </p:pic>
      <p:pic>
        <p:nvPicPr>
          <p:cNvPr id="660" name="Google Shape;660;p16"/>
          <p:cNvPicPr preferRelativeResize="0"/>
          <p:nvPr/>
        </p:nvPicPr>
        <p:blipFill rotWithShape="1">
          <a:blip r:embed="rId11">
            <a:alphaModFix/>
          </a:blip>
          <a:srcRect b="0" l="0" r="0" t="0"/>
          <a:stretch/>
        </p:blipFill>
        <p:spPr>
          <a:xfrm rot="120000">
            <a:off x="-1003300" y="9398000"/>
            <a:ext cx="2019300" cy="2019300"/>
          </a:xfrm>
          <a:prstGeom prst="rect">
            <a:avLst/>
          </a:prstGeom>
          <a:noFill/>
          <a:ln>
            <a:noFill/>
          </a:ln>
        </p:spPr>
      </p:pic>
      <p:pic>
        <p:nvPicPr>
          <p:cNvPr id="661" name="Google Shape;661;p16"/>
          <p:cNvPicPr preferRelativeResize="0"/>
          <p:nvPr/>
        </p:nvPicPr>
        <p:blipFill rotWithShape="1">
          <a:blip r:embed="rId12">
            <a:alphaModFix amt="40000"/>
          </a:blip>
          <a:srcRect b="0" l="0" r="0" t="0"/>
          <a:stretch/>
        </p:blipFill>
        <p:spPr>
          <a:xfrm rot="120000">
            <a:off x="14833600" y="-1219200"/>
            <a:ext cx="1524000" cy="1524000"/>
          </a:xfrm>
          <a:prstGeom prst="rect">
            <a:avLst/>
          </a:prstGeom>
          <a:noFill/>
          <a:ln>
            <a:noFill/>
          </a:ln>
        </p:spPr>
      </p:pic>
      <p:pic>
        <p:nvPicPr>
          <p:cNvPr id="662" name="Google Shape;662;p16"/>
          <p:cNvPicPr preferRelativeResize="0"/>
          <p:nvPr/>
        </p:nvPicPr>
        <p:blipFill rotWithShape="1">
          <a:blip r:embed="rId13">
            <a:alphaModFix amt="70000"/>
          </a:blip>
          <a:srcRect b="0" l="0" r="0" t="0"/>
          <a:stretch/>
        </p:blipFill>
        <p:spPr>
          <a:xfrm rot="120000">
            <a:off x="15913100" y="-1168400"/>
            <a:ext cx="1790700" cy="1790700"/>
          </a:xfrm>
          <a:prstGeom prst="rect">
            <a:avLst/>
          </a:prstGeom>
          <a:noFill/>
          <a:ln>
            <a:noFill/>
          </a:ln>
        </p:spPr>
      </p:pic>
      <p:pic>
        <p:nvPicPr>
          <p:cNvPr id="663" name="Google Shape;663;p16"/>
          <p:cNvPicPr preferRelativeResize="0"/>
          <p:nvPr/>
        </p:nvPicPr>
        <p:blipFill rotWithShape="1">
          <a:blip r:embed="rId14">
            <a:alphaModFix/>
          </a:blip>
          <a:srcRect b="0" l="0" r="0" t="0"/>
          <a:stretch/>
        </p:blipFill>
        <p:spPr>
          <a:xfrm rot="120000">
            <a:off x="17272000" y="-1117600"/>
            <a:ext cx="2019300" cy="2019300"/>
          </a:xfrm>
          <a:prstGeom prst="rect">
            <a:avLst/>
          </a:prstGeom>
          <a:noFill/>
          <a:ln>
            <a:noFill/>
          </a:ln>
        </p:spPr>
      </p:pic>
      <p:pic>
        <p:nvPicPr>
          <p:cNvPr id="664" name="Google Shape;664;p16"/>
          <p:cNvPicPr preferRelativeResize="0"/>
          <p:nvPr/>
        </p:nvPicPr>
        <p:blipFill rotWithShape="1">
          <a:blip r:embed="rId15">
            <a:alphaModFix amt="40000"/>
          </a:blip>
          <a:srcRect b="0" l="0" r="0" t="0"/>
          <a:stretch/>
        </p:blipFill>
        <p:spPr>
          <a:xfrm rot="-120000">
            <a:off x="1943100" y="-1219200"/>
            <a:ext cx="1524000" cy="1524000"/>
          </a:xfrm>
          <a:prstGeom prst="rect">
            <a:avLst/>
          </a:prstGeom>
          <a:noFill/>
          <a:ln>
            <a:noFill/>
          </a:ln>
        </p:spPr>
      </p:pic>
      <p:pic>
        <p:nvPicPr>
          <p:cNvPr id="665" name="Google Shape;665;p16"/>
          <p:cNvPicPr preferRelativeResize="0"/>
          <p:nvPr/>
        </p:nvPicPr>
        <p:blipFill rotWithShape="1">
          <a:blip r:embed="rId16">
            <a:alphaModFix amt="70000"/>
          </a:blip>
          <a:srcRect b="0" l="0" r="0" t="0"/>
          <a:stretch/>
        </p:blipFill>
        <p:spPr>
          <a:xfrm rot="-120000">
            <a:off x="584200" y="-1168400"/>
            <a:ext cx="1790700" cy="1790700"/>
          </a:xfrm>
          <a:prstGeom prst="rect">
            <a:avLst/>
          </a:prstGeom>
          <a:noFill/>
          <a:ln>
            <a:noFill/>
          </a:ln>
        </p:spPr>
      </p:pic>
      <p:pic>
        <p:nvPicPr>
          <p:cNvPr id="666" name="Google Shape;666;p16"/>
          <p:cNvPicPr preferRelativeResize="0"/>
          <p:nvPr/>
        </p:nvPicPr>
        <p:blipFill rotWithShape="1">
          <a:blip r:embed="rId17">
            <a:alphaModFix/>
          </a:blip>
          <a:srcRect b="0" l="0" r="0" t="0"/>
          <a:stretch/>
        </p:blipFill>
        <p:spPr>
          <a:xfrm rot="-120000">
            <a:off x="-1003300" y="-1117600"/>
            <a:ext cx="2019300" cy="2019300"/>
          </a:xfrm>
          <a:prstGeom prst="rect">
            <a:avLst/>
          </a:prstGeom>
          <a:noFill/>
          <a:ln>
            <a:noFill/>
          </a:ln>
        </p:spPr>
      </p:pic>
      <p:pic>
        <p:nvPicPr>
          <p:cNvPr id="667" name="Google Shape;667;p16"/>
          <p:cNvPicPr preferRelativeResize="0"/>
          <p:nvPr/>
        </p:nvPicPr>
        <p:blipFill rotWithShape="1">
          <a:blip r:embed="rId18">
            <a:alphaModFix/>
          </a:blip>
          <a:srcRect b="0" l="0" r="0" t="0"/>
          <a:stretch/>
        </p:blipFill>
        <p:spPr>
          <a:xfrm>
            <a:off x="0" y="0"/>
            <a:ext cx="18288000" cy="1143000"/>
          </a:xfrm>
          <a:prstGeom prst="rect">
            <a:avLst/>
          </a:prstGeom>
          <a:noFill/>
          <a:ln>
            <a:noFill/>
          </a:ln>
        </p:spPr>
      </p:pic>
      <p:sp>
        <p:nvSpPr>
          <p:cNvPr id="668" name="Google Shape;668;p16"/>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800" u="none" strike="noStrike">
                <a:solidFill>
                  <a:srgbClr val="F1EDEC"/>
                </a:solidFill>
                <a:latin typeface="Arial"/>
                <a:ea typeface="Arial"/>
                <a:cs typeface="Arial"/>
                <a:sym typeface="Arial"/>
              </a:rPr>
              <a:t># 03</a:t>
            </a:r>
            <a:endParaRPr/>
          </a:p>
          <a:p>
            <a:pPr indent="0" lvl="0" marL="0" marR="0" rtl="0" algn="l">
              <a:lnSpc>
                <a:spcPct val="134460"/>
              </a:lnSpc>
              <a:spcBef>
                <a:spcPts val="0"/>
              </a:spcBef>
              <a:spcAft>
                <a:spcPts val="0"/>
              </a:spcAft>
              <a:buNone/>
            </a:pPr>
            <a:r>
              <a:rPr b="0" i="0" lang="en-US" sz="2800" u="none" strike="noStrike">
                <a:solidFill>
                  <a:srgbClr val="F1EDEC"/>
                </a:solidFill>
                <a:latin typeface="Calibri"/>
                <a:ea typeface="Calibri"/>
                <a:cs typeface="Calibri"/>
                <a:sym typeface="Calibri"/>
              </a:rPr>
              <a:t>차량</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종류별</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범칙금과</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위반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건수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분석</a:t>
            </a:r>
            <a:endParaRPr/>
          </a:p>
        </p:txBody>
      </p:sp>
      <p:pic>
        <p:nvPicPr>
          <p:cNvPr id="669" name="Google Shape;669;p16"/>
          <p:cNvPicPr preferRelativeResize="0"/>
          <p:nvPr/>
        </p:nvPicPr>
        <p:blipFill rotWithShape="1">
          <a:blip r:embed="rId19">
            <a:alphaModFix/>
          </a:blip>
          <a:srcRect b="0" l="0" r="0" t="0"/>
          <a:stretch/>
        </p:blipFill>
        <p:spPr>
          <a:xfrm>
            <a:off x="16522700" y="7658100"/>
            <a:ext cx="889000" cy="889000"/>
          </a:xfrm>
          <a:prstGeom prst="rect">
            <a:avLst/>
          </a:prstGeom>
          <a:noFill/>
          <a:ln>
            <a:noFill/>
          </a:ln>
        </p:spPr>
      </p:pic>
      <p:pic>
        <p:nvPicPr>
          <p:cNvPr id="670" name="Google Shape;670;p16"/>
          <p:cNvPicPr preferRelativeResize="0"/>
          <p:nvPr/>
        </p:nvPicPr>
        <p:blipFill rotWithShape="1">
          <a:blip r:embed="rId20">
            <a:alphaModFix/>
          </a:blip>
          <a:srcRect b="0" l="0" r="0" t="0"/>
          <a:stretch/>
        </p:blipFill>
        <p:spPr>
          <a:xfrm>
            <a:off x="16522700" y="5727700"/>
            <a:ext cx="889000" cy="889000"/>
          </a:xfrm>
          <a:prstGeom prst="rect">
            <a:avLst/>
          </a:prstGeom>
          <a:noFill/>
          <a:ln>
            <a:noFill/>
          </a:ln>
        </p:spPr>
      </p:pic>
      <p:pic>
        <p:nvPicPr>
          <p:cNvPr id="671" name="Google Shape;671;p16"/>
          <p:cNvPicPr preferRelativeResize="0"/>
          <p:nvPr/>
        </p:nvPicPr>
        <p:blipFill rotWithShape="1">
          <a:blip r:embed="rId21">
            <a:alphaModFix/>
          </a:blip>
          <a:srcRect b="0" l="0" r="0" t="0"/>
          <a:stretch/>
        </p:blipFill>
        <p:spPr>
          <a:xfrm>
            <a:off x="16522700" y="6692900"/>
            <a:ext cx="889000" cy="889000"/>
          </a:xfrm>
          <a:prstGeom prst="rect">
            <a:avLst/>
          </a:prstGeom>
          <a:noFill/>
          <a:ln>
            <a:noFill/>
          </a:ln>
        </p:spPr>
      </p:pic>
      <p:pic>
        <p:nvPicPr>
          <p:cNvPr id="672" name="Google Shape;672;p16"/>
          <p:cNvPicPr preferRelativeResize="0"/>
          <p:nvPr/>
        </p:nvPicPr>
        <p:blipFill rotWithShape="1">
          <a:blip r:embed="rId22">
            <a:alphaModFix/>
          </a:blip>
          <a:srcRect b="0" l="0" r="0" t="0"/>
          <a:stretch/>
        </p:blipFill>
        <p:spPr>
          <a:xfrm>
            <a:off x="2616200" y="3822700"/>
            <a:ext cx="6261100" cy="5049416"/>
          </a:xfrm>
          <a:prstGeom prst="rect">
            <a:avLst/>
          </a:prstGeom>
          <a:noFill/>
          <a:ln>
            <a:noFill/>
          </a:ln>
        </p:spPr>
      </p:pic>
      <p:pic>
        <p:nvPicPr>
          <p:cNvPr id="673" name="Google Shape;673;p16"/>
          <p:cNvPicPr preferRelativeResize="0"/>
          <p:nvPr/>
        </p:nvPicPr>
        <p:blipFill rotWithShape="1">
          <a:blip r:embed="rId23">
            <a:alphaModFix/>
          </a:blip>
          <a:srcRect b="0" l="0" r="0" t="0"/>
          <a:stretch/>
        </p:blipFill>
        <p:spPr>
          <a:xfrm>
            <a:off x="3048000" y="3543300"/>
            <a:ext cx="5397500" cy="1151315"/>
          </a:xfrm>
          <a:prstGeom prst="rect">
            <a:avLst/>
          </a:prstGeom>
          <a:noFill/>
          <a:ln>
            <a:noFill/>
          </a:ln>
        </p:spPr>
      </p:pic>
      <p:pic>
        <p:nvPicPr>
          <p:cNvPr id="674" name="Google Shape;674;p16"/>
          <p:cNvPicPr preferRelativeResize="0"/>
          <p:nvPr/>
        </p:nvPicPr>
        <p:blipFill rotWithShape="1">
          <a:blip r:embed="rId24">
            <a:alphaModFix/>
          </a:blip>
          <a:srcRect b="0" l="0" r="0" t="0"/>
          <a:stretch/>
        </p:blipFill>
        <p:spPr>
          <a:xfrm rot="7620000">
            <a:off x="12026899" y="2149072"/>
            <a:ext cx="1028700" cy="1028700"/>
          </a:xfrm>
          <a:prstGeom prst="rect">
            <a:avLst/>
          </a:prstGeom>
          <a:noFill/>
          <a:ln>
            <a:noFill/>
          </a:ln>
        </p:spPr>
      </p:pic>
      <p:pic>
        <p:nvPicPr>
          <p:cNvPr id="675" name="Google Shape;675;p16"/>
          <p:cNvPicPr preferRelativeResize="0"/>
          <p:nvPr/>
        </p:nvPicPr>
        <p:blipFill rotWithShape="1">
          <a:blip r:embed="rId22">
            <a:alphaModFix/>
          </a:blip>
          <a:srcRect b="0" l="0" r="0" t="0"/>
          <a:stretch/>
        </p:blipFill>
        <p:spPr>
          <a:xfrm>
            <a:off x="9410700" y="3822700"/>
            <a:ext cx="6261100" cy="5049416"/>
          </a:xfrm>
          <a:prstGeom prst="rect">
            <a:avLst/>
          </a:prstGeom>
          <a:noFill/>
          <a:ln>
            <a:noFill/>
          </a:ln>
        </p:spPr>
      </p:pic>
      <p:pic>
        <p:nvPicPr>
          <p:cNvPr id="676" name="Google Shape;676;p16"/>
          <p:cNvPicPr preferRelativeResize="0"/>
          <p:nvPr/>
        </p:nvPicPr>
        <p:blipFill rotWithShape="1">
          <a:blip r:embed="rId23">
            <a:alphaModFix/>
          </a:blip>
          <a:srcRect b="0" l="0" r="0" t="0"/>
          <a:stretch/>
        </p:blipFill>
        <p:spPr>
          <a:xfrm>
            <a:off x="9842500" y="3543300"/>
            <a:ext cx="5397500" cy="1151315"/>
          </a:xfrm>
          <a:prstGeom prst="rect">
            <a:avLst/>
          </a:prstGeom>
          <a:noFill/>
          <a:ln>
            <a:noFill/>
          </a:ln>
        </p:spPr>
      </p:pic>
      <p:sp>
        <p:nvSpPr>
          <p:cNvPr id="677" name="Google Shape;677;p16"/>
          <p:cNvSpPr txBox="1"/>
          <p:nvPr/>
        </p:nvSpPr>
        <p:spPr>
          <a:xfrm>
            <a:off x="5251450" y="22801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01</a:t>
            </a:r>
            <a:endParaRPr/>
          </a:p>
        </p:txBody>
      </p:sp>
      <p:sp>
        <p:nvSpPr>
          <p:cNvPr id="678" name="Google Shape;678;p16"/>
          <p:cNvSpPr txBox="1"/>
          <p:nvPr/>
        </p:nvSpPr>
        <p:spPr>
          <a:xfrm>
            <a:off x="12052300" y="23055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02</a:t>
            </a:r>
            <a:endParaRPr/>
          </a:p>
        </p:txBody>
      </p:sp>
      <p:sp>
        <p:nvSpPr>
          <p:cNvPr id="679" name="Google Shape;679;p16"/>
          <p:cNvSpPr txBox="1"/>
          <p:nvPr/>
        </p:nvSpPr>
        <p:spPr>
          <a:xfrm>
            <a:off x="5100352" y="3848100"/>
            <a:ext cx="164334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귀무가설</a:t>
            </a:r>
            <a:endParaRPr sz="2200">
              <a:solidFill>
                <a:schemeClr val="dk1"/>
              </a:solidFill>
              <a:latin typeface="Arial"/>
              <a:ea typeface="Arial"/>
              <a:cs typeface="Arial"/>
              <a:sym typeface="Arial"/>
            </a:endParaRPr>
          </a:p>
        </p:txBody>
      </p:sp>
      <p:sp>
        <p:nvSpPr>
          <p:cNvPr id="680" name="Google Shape;680;p16"/>
          <p:cNvSpPr txBox="1"/>
          <p:nvPr/>
        </p:nvSpPr>
        <p:spPr>
          <a:xfrm>
            <a:off x="3505200" y="5792569"/>
            <a:ext cx="442850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 유의미한 영향을 끼치지 않는다</a:t>
            </a:r>
            <a:endParaRPr sz="2000">
              <a:solidFill>
                <a:schemeClr val="dk1"/>
              </a:solidFill>
              <a:latin typeface="Calibri"/>
              <a:ea typeface="Calibri"/>
              <a:cs typeface="Calibri"/>
              <a:sym typeface="Calibri"/>
            </a:endParaRPr>
          </a:p>
        </p:txBody>
      </p:sp>
      <p:sp>
        <p:nvSpPr>
          <p:cNvPr id="681" name="Google Shape;681;p16"/>
          <p:cNvSpPr txBox="1"/>
          <p:nvPr/>
        </p:nvSpPr>
        <p:spPr>
          <a:xfrm>
            <a:off x="11989546" y="3854966"/>
            <a:ext cx="157405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대립가설</a:t>
            </a:r>
            <a:endParaRPr sz="2200">
              <a:solidFill>
                <a:schemeClr val="dk1"/>
              </a:solidFill>
              <a:latin typeface="Arial"/>
              <a:ea typeface="Arial"/>
              <a:cs typeface="Arial"/>
              <a:sym typeface="Arial"/>
            </a:endParaRPr>
          </a:p>
        </p:txBody>
      </p:sp>
      <p:sp>
        <p:nvSpPr>
          <p:cNvPr id="682" name="Google Shape;682;p16"/>
          <p:cNvSpPr txBox="1"/>
          <p:nvPr/>
        </p:nvSpPr>
        <p:spPr>
          <a:xfrm>
            <a:off x="10360148" y="5791553"/>
            <a:ext cx="464942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유의미한 영향을 끼친다.</a:t>
            </a:r>
            <a:endParaRPr sz="2000">
              <a:solidFill>
                <a:schemeClr val="dk1"/>
              </a:solidFill>
              <a:latin typeface="Calibri"/>
              <a:ea typeface="Calibri"/>
              <a:cs typeface="Calibri"/>
              <a:sym typeface="Calibri"/>
            </a:endParaRPr>
          </a:p>
        </p:txBody>
      </p:sp>
      <p:pic>
        <p:nvPicPr>
          <p:cNvPr id="683" name="Google Shape;683;p16"/>
          <p:cNvPicPr preferRelativeResize="0"/>
          <p:nvPr/>
        </p:nvPicPr>
        <p:blipFill rotWithShape="1">
          <a:blip r:embed="rId25">
            <a:alphaModFix/>
          </a:blip>
          <a:srcRect b="0" l="0" r="0" t="0"/>
          <a:stretch/>
        </p:blipFill>
        <p:spPr>
          <a:xfrm>
            <a:off x="695960" y="1939792"/>
            <a:ext cx="17211040" cy="7623308"/>
          </a:xfrm>
          <a:prstGeom prst="rect">
            <a:avLst/>
          </a:prstGeom>
          <a:noFill/>
          <a:ln>
            <a:noFill/>
          </a:ln>
        </p:spPr>
      </p:pic>
      <p:pic>
        <p:nvPicPr>
          <p:cNvPr id="684" name="Google Shape;684;p16"/>
          <p:cNvPicPr preferRelativeResize="0"/>
          <p:nvPr/>
        </p:nvPicPr>
        <p:blipFill rotWithShape="1">
          <a:blip r:embed="rId26">
            <a:alphaModFix/>
          </a:blip>
          <a:srcRect b="0" l="0" r="0" t="0"/>
          <a:stretch/>
        </p:blipFill>
        <p:spPr>
          <a:xfrm>
            <a:off x="1350587" y="1394414"/>
            <a:ext cx="4440613" cy="617243"/>
          </a:xfrm>
          <a:prstGeom prst="rect">
            <a:avLst/>
          </a:prstGeom>
          <a:noFill/>
          <a:ln>
            <a:noFill/>
          </a:ln>
        </p:spPr>
      </p:pic>
      <p:sp>
        <p:nvSpPr>
          <p:cNvPr id="685" name="Google Shape;685;p16"/>
          <p:cNvSpPr txBox="1"/>
          <p:nvPr/>
        </p:nvSpPr>
        <p:spPr>
          <a:xfrm>
            <a:off x="1506776" y="1478257"/>
            <a:ext cx="560827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c. 교통법규 위반 횟수 순으로 순위</a:t>
            </a:r>
            <a:endParaRPr/>
          </a:p>
        </p:txBody>
      </p:sp>
      <p:pic>
        <p:nvPicPr>
          <p:cNvPr id="686" name="Google Shape;686;p16"/>
          <p:cNvPicPr preferRelativeResize="0"/>
          <p:nvPr/>
        </p:nvPicPr>
        <p:blipFill rotWithShape="1">
          <a:blip r:embed="rId27">
            <a:alphaModFix/>
          </a:blip>
          <a:srcRect b="0" l="0" r="0" t="0"/>
          <a:stretch/>
        </p:blipFill>
        <p:spPr>
          <a:xfrm>
            <a:off x="1087181" y="2282144"/>
            <a:ext cx="4843924" cy="972489"/>
          </a:xfrm>
          <a:prstGeom prst="rect">
            <a:avLst/>
          </a:prstGeom>
          <a:noFill/>
          <a:ln>
            <a:noFill/>
          </a:ln>
        </p:spPr>
      </p:pic>
      <p:pic>
        <p:nvPicPr>
          <p:cNvPr id="687" name="Google Shape;687;p16"/>
          <p:cNvPicPr preferRelativeResize="0"/>
          <p:nvPr/>
        </p:nvPicPr>
        <p:blipFill rotWithShape="1">
          <a:blip r:embed="rId28">
            <a:alphaModFix/>
          </a:blip>
          <a:srcRect b="0" l="0" r="0" t="0"/>
          <a:stretch/>
        </p:blipFill>
        <p:spPr>
          <a:xfrm>
            <a:off x="1087181" y="3457825"/>
            <a:ext cx="6075084" cy="5876675"/>
          </a:xfrm>
          <a:prstGeom prst="rect">
            <a:avLst/>
          </a:prstGeom>
          <a:noFill/>
          <a:ln>
            <a:noFill/>
          </a:ln>
        </p:spPr>
      </p:pic>
      <p:pic>
        <p:nvPicPr>
          <p:cNvPr id="688" name="Google Shape;688;p16"/>
          <p:cNvPicPr preferRelativeResize="0"/>
          <p:nvPr/>
        </p:nvPicPr>
        <p:blipFill rotWithShape="1">
          <a:blip r:embed="rId29">
            <a:alphaModFix/>
          </a:blip>
          <a:srcRect b="0" l="0" r="0" t="0"/>
          <a:stretch/>
        </p:blipFill>
        <p:spPr>
          <a:xfrm>
            <a:off x="7383700" y="2976538"/>
            <a:ext cx="4644310" cy="1474178"/>
          </a:xfrm>
          <a:prstGeom prst="rect">
            <a:avLst/>
          </a:prstGeom>
          <a:noFill/>
          <a:ln>
            <a:noFill/>
          </a:ln>
        </p:spPr>
      </p:pic>
      <p:pic>
        <p:nvPicPr>
          <p:cNvPr id="689" name="Google Shape;689;p16"/>
          <p:cNvPicPr preferRelativeResize="0"/>
          <p:nvPr/>
        </p:nvPicPr>
        <p:blipFill rotWithShape="1">
          <a:blip r:embed="rId30">
            <a:alphaModFix/>
          </a:blip>
          <a:srcRect b="0" l="0" r="0" t="0"/>
          <a:stretch/>
        </p:blipFill>
        <p:spPr>
          <a:xfrm>
            <a:off x="12769612" y="2930697"/>
            <a:ext cx="4616687" cy="1473276"/>
          </a:xfrm>
          <a:prstGeom prst="rect">
            <a:avLst/>
          </a:prstGeom>
          <a:noFill/>
          <a:ln>
            <a:noFill/>
          </a:ln>
        </p:spPr>
      </p:pic>
      <p:pic>
        <p:nvPicPr>
          <p:cNvPr id="690" name="Google Shape;690;p16"/>
          <p:cNvPicPr preferRelativeResize="0"/>
          <p:nvPr/>
        </p:nvPicPr>
        <p:blipFill rotWithShape="1">
          <a:blip r:embed="rId31">
            <a:alphaModFix/>
          </a:blip>
          <a:srcRect b="0" l="0" r="0" t="0"/>
          <a:stretch/>
        </p:blipFill>
        <p:spPr>
          <a:xfrm>
            <a:off x="7464307" y="5205632"/>
            <a:ext cx="4578585" cy="1454225"/>
          </a:xfrm>
          <a:prstGeom prst="rect">
            <a:avLst/>
          </a:prstGeom>
          <a:noFill/>
          <a:ln>
            <a:noFill/>
          </a:ln>
        </p:spPr>
      </p:pic>
      <p:pic>
        <p:nvPicPr>
          <p:cNvPr id="691" name="Google Shape;691;p16"/>
          <p:cNvPicPr preferRelativeResize="0"/>
          <p:nvPr/>
        </p:nvPicPr>
        <p:blipFill rotWithShape="1">
          <a:blip r:embed="rId32">
            <a:alphaModFix/>
          </a:blip>
          <a:srcRect b="0" l="0" r="0" t="0"/>
          <a:stretch/>
        </p:blipFill>
        <p:spPr>
          <a:xfrm>
            <a:off x="12858510" y="5150043"/>
            <a:ext cx="4667490" cy="1466925"/>
          </a:xfrm>
          <a:prstGeom prst="rect">
            <a:avLst/>
          </a:prstGeom>
          <a:noFill/>
          <a:ln>
            <a:noFill/>
          </a:ln>
        </p:spPr>
      </p:pic>
      <p:pic>
        <p:nvPicPr>
          <p:cNvPr id="692" name="Google Shape;692;p16"/>
          <p:cNvPicPr preferRelativeResize="0"/>
          <p:nvPr/>
        </p:nvPicPr>
        <p:blipFill rotWithShape="1">
          <a:blip r:embed="rId33">
            <a:alphaModFix/>
          </a:blip>
          <a:srcRect b="0" l="0" r="0" t="0"/>
          <a:stretch/>
        </p:blipFill>
        <p:spPr>
          <a:xfrm>
            <a:off x="9957753" y="7692440"/>
            <a:ext cx="5283472" cy="1511378"/>
          </a:xfrm>
          <a:prstGeom prst="rect">
            <a:avLst/>
          </a:prstGeom>
          <a:noFill/>
          <a:ln>
            <a:noFill/>
          </a:ln>
        </p:spPr>
      </p:pic>
      <p:pic>
        <p:nvPicPr>
          <p:cNvPr id="693" name="Google Shape;693;p16"/>
          <p:cNvPicPr preferRelativeResize="0"/>
          <p:nvPr/>
        </p:nvPicPr>
        <p:blipFill rotWithShape="1">
          <a:blip r:embed="rId26">
            <a:alphaModFix/>
          </a:blip>
          <a:srcRect b="0" l="0" r="0" t="0"/>
          <a:stretch/>
        </p:blipFill>
        <p:spPr>
          <a:xfrm>
            <a:off x="8221898" y="2218637"/>
            <a:ext cx="2728454" cy="617243"/>
          </a:xfrm>
          <a:prstGeom prst="rect">
            <a:avLst/>
          </a:prstGeom>
          <a:noFill/>
          <a:ln>
            <a:noFill/>
          </a:ln>
        </p:spPr>
      </p:pic>
      <p:pic>
        <p:nvPicPr>
          <p:cNvPr id="694" name="Google Shape;694;p16"/>
          <p:cNvPicPr preferRelativeResize="0"/>
          <p:nvPr/>
        </p:nvPicPr>
        <p:blipFill rotWithShape="1">
          <a:blip r:embed="rId26">
            <a:alphaModFix/>
          </a:blip>
          <a:srcRect b="0" l="0" r="0" t="0"/>
          <a:stretch/>
        </p:blipFill>
        <p:spPr>
          <a:xfrm>
            <a:off x="13480005" y="2218637"/>
            <a:ext cx="3160050" cy="617243"/>
          </a:xfrm>
          <a:prstGeom prst="rect">
            <a:avLst/>
          </a:prstGeom>
          <a:noFill/>
          <a:ln>
            <a:noFill/>
          </a:ln>
        </p:spPr>
      </p:pic>
      <p:pic>
        <p:nvPicPr>
          <p:cNvPr id="695" name="Google Shape;695;p16"/>
          <p:cNvPicPr preferRelativeResize="0"/>
          <p:nvPr/>
        </p:nvPicPr>
        <p:blipFill rotWithShape="1">
          <a:blip r:embed="rId26">
            <a:alphaModFix/>
          </a:blip>
          <a:srcRect b="0" l="0" r="0" t="0"/>
          <a:stretch/>
        </p:blipFill>
        <p:spPr>
          <a:xfrm>
            <a:off x="10507557" y="6965620"/>
            <a:ext cx="4100498" cy="617243"/>
          </a:xfrm>
          <a:prstGeom prst="rect">
            <a:avLst/>
          </a:prstGeom>
          <a:noFill/>
          <a:ln>
            <a:noFill/>
          </a:ln>
        </p:spPr>
      </p:pic>
      <p:sp>
        <p:nvSpPr>
          <p:cNvPr id="696" name="Google Shape;696;p16"/>
          <p:cNvSpPr txBox="1"/>
          <p:nvPr/>
        </p:nvSpPr>
        <p:spPr>
          <a:xfrm>
            <a:off x="8372355" y="2330293"/>
            <a:ext cx="271657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승합 차량 적발 건수</a:t>
            </a:r>
            <a:endParaRPr/>
          </a:p>
        </p:txBody>
      </p:sp>
      <p:sp>
        <p:nvSpPr>
          <p:cNvPr id="697" name="Google Shape;697;p16"/>
          <p:cNvSpPr txBox="1"/>
          <p:nvPr/>
        </p:nvSpPr>
        <p:spPr>
          <a:xfrm>
            <a:off x="13618927" y="2316124"/>
            <a:ext cx="331527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승용차량 차량 적발 건수</a:t>
            </a:r>
            <a:endParaRPr/>
          </a:p>
        </p:txBody>
      </p:sp>
      <p:pic>
        <p:nvPicPr>
          <p:cNvPr id="698" name="Google Shape;698;p16"/>
          <p:cNvPicPr preferRelativeResize="0"/>
          <p:nvPr/>
        </p:nvPicPr>
        <p:blipFill rotWithShape="1">
          <a:blip r:embed="rId26">
            <a:alphaModFix/>
          </a:blip>
          <a:srcRect b="0" l="0" r="0" t="0"/>
          <a:stretch/>
        </p:blipFill>
        <p:spPr>
          <a:xfrm>
            <a:off x="8223840" y="4526257"/>
            <a:ext cx="2929815" cy="617243"/>
          </a:xfrm>
          <a:prstGeom prst="rect">
            <a:avLst/>
          </a:prstGeom>
          <a:noFill/>
          <a:ln>
            <a:noFill/>
          </a:ln>
        </p:spPr>
      </p:pic>
      <p:sp>
        <p:nvSpPr>
          <p:cNvPr id="699" name="Google Shape;699;p16"/>
          <p:cNvSpPr txBox="1"/>
          <p:nvPr/>
        </p:nvSpPr>
        <p:spPr>
          <a:xfrm>
            <a:off x="8374298" y="4637913"/>
            <a:ext cx="271657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이륜 차량 적발 건수</a:t>
            </a:r>
            <a:endParaRPr/>
          </a:p>
        </p:txBody>
      </p:sp>
      <p:pic>
        <p:nvPicPr>
          <p:cNvPr id="700" name="Google Shape;700;p16"/>
          <p:cNvPicPr preferRelativeResize="0"/>
          <p:nvPr/>
        </p:nvPicPr>
        <p:blipFill rotWithShape="1">
          <a:blip r:embed="rId26">
            <a:alphaModFix/>
          </a:blip>
          <a:srcRect b="0" l="0" r="0" t="0"/>
          <a:stretch/>
        </p:blipFill>
        <p:spPr>
          <a:xfrm>
            <a:off x="13896855" y="4494700"/>
            <a:ext cx="2437498" cy="617243"/>
          </a:xfrm>
          <a:prstGeom prst="rect">
            <a:avLst/>
          </a:prstGeom>
          <a:noFill/>
          <a:ln>
            <a:noFill/>
          </a:ln>
        </p:spPr>
      </p:pic>
      <p:sp>
        <p:nvSpPr>
          <p:cNvPr id="701" name="Google Shape;701;p16"/>
          <p:cNvSpPr txBox="1"/>
          <p:nvPr/>
        </p:nvSpPr>
        <p:spPr>
          <a:xfrm>
            <a:off x="14035777" y="4592187"/>
            <a:ext cx="217157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자전거 적발 건수</a:t>
            </a:r>
            <a:endParaRPr/>
          </a:p>
        </p:txBody>
      </p:sp>
      <p:sp>
        <p:nvSpPr>
          <p:cNvPr id="702" name="Google Shape;702;p16"/>
          <p:cNvSpPr txBox="1"/>
          <p:nvPr/>
        </p:nvSpPr>
        <p:spPr>
          <a:xfrm>
            <a:off x="10950352" y="7048500"/>
            <a:ext cx="331527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개인형 이동 장치 적발 건수</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706" name="Shape 706"/>
        <p:cNvGrpSpPr/>
        <p:nvPr/>
      </p:nvGrpSpPr>
      <p:grpSpPr>
        <a:xfrm>
          <a:off x="0" y="0"/>
          <a:ext cx="0" cy="0"/>
          <a:chOff x="0" y="0"/>
          <a:chExt cx="0" cy="0"/>
        </a:xfrm>
      </p:grpSpPr>
      <p:pic>
        <p:nvPicPr>
          <p:cNvPr id="707" name="Google Shape;707;p17"/>
          <p:cNvPicPr preferRelativeResize="0"/>
          <p:nvPr/>
        </p:nvPicPr>
        <p:blipFill rotWithShape="1">
          <a:blip r:embed="rId3">
            <a:alphaModFix amt="48000"/>
          </a:blip>
          <a:srcRect b="0" l="0" r="0" t="0"/>
          <a:stretch/>
        </p:blipFill>
        <p:spPr>
          <a:xfrm>
            <a:off x="3340100" y="0"/>
            <a:ext cx="11163300" cy="10236200"/>
          </a:xfrm>
          <a:prstGeom prst="rect">
            <a:avLst/>
          </a:prstGeom>
          <a:noFill/>
          <a:ln>
            <a:noFill/>
          </a:ln>
        </p:spPr>
      </p:pic>
      <p:pic>
        <p:nvPicPr>
          <p:cNvPr id="708" name="Google Shape;708;p17"/>
          <p:cNvPicPr preferRelativeResize="0"/>
          <p:nvPr/>
        </p:nvPicPr>
        <p:blipFill rotWithShape="1">
          <a:blip r:embed="rId4">
            <a:alphaModFix/>
          </a:blip>
          <a:srcRect b="0" l="0" r="0" t="0"/>
          <a:stretch/>
        </p:blipFill>
        <p:spPr>
          <a:xfrm>
            <a:off x="381000" y="1549384"/>
            <a:ext cx="17211040" cy="7676865"/>
          </a:xfrm>
          <a:prstGeom prst="rect">
            <a:avLst/>
          </a:prstGeom>
          <a:solidFill>
            <a:srgbClr val="F1EDEC"/>
          </a:solidFill>
          <a:ln>
            <a:noFill/>
          </a:ln>
        </p:spPr>
      </p:pic>
      <p:pic>
        <p:nvPicPr>
          <p:cNvPr id="709" name="Google Shape;709;p17"/>
          <p:cNvPicPr preferRelativeResize="0"/>
          <p:nvPr/>
        </p:nvPicPr>
        <p:blipFill rotWithShape="1">
          <a:blip r:embed="rId5">
            <a:alphaModFix/>
          </a:blip>
          <a:srcRect b="0" l="0" r="0" t="0"/>
          <a:stretch/>
        </p:blipFill>
        <p:spPr>
          <a:xfrm>
            <a:off x="533400" y="1711192"/>
            <a:ext cx="17211040" cy="7623308"/>
          </a:xfrm>
          <a:prstGeom prst="rect">
            <a:avLst/>
          </a:prstGeom>
          <a:noFill/>
          <a:ln>
            <a:noFill/>
          </a:ln>
        </p:spPr>
      </p:pic>
      <p:pic>
        <p:nvPicPr>
          <p:cNvPr id="710" name="Google Shape;710;p17"/>
          <p:cNvPicPr preferRelativeResize="0"/>
          <p:nvPr/>
        </p:nvPicPr>
        <p:blipFill rotWithShape="1">
          <a:blip r:embed="rId6">
            <a:alphaModFix amt="40000"/>
          </a:blip>
          <a:srcRect b="0" l="0" r="0" t="0"/>
          <a:stretch/>
        </p:blipFill>
        <p:spPr>
          <a:xfrm rot="-120000">
            <a:off x="14833600" y="9982200"/>
            <a:ext cx="1524000" cy="1524000"/>
          </a:xfrm>
          <a:prstGeom prst="rect">
            <a:avLst/>
          </a:prstGeom>
          <a:noFill/>
          <a:ln>
            <a:noFill/>
          </a:ln>
        </p:spPr>
      </p:pic>
      <p:pic>
        <p:nvPicPr>
          <p:cNvPr id="711" name="Google Shape;711;p17"/>
          <p:cNvPicPr preferRelativeResize="0"/>
          <p:nvPr/>
        </p:nvPicPr>
        <p:blipFill rotWithShape="1">
          <a:blip r:embed="rId7">
            <a:alphaModFix amt="70000"/>
          </a:blip>
          <a:srcRect b="0" l="0" r="0" t="0"/>
          <a:stretch/>
        </p:blipFill>
        <p:spPr>
          <a:xfrm rot="-120000">
            <a:off x="15913100" y="9677400"/>
            <a:ext cx="1790700" cy="1790700"/>
          </a:xfrm>
          <a:prstGeom prst="rect">
            <a:avLst/>
          </a:prstGeom>
          <a:noFill/>
          <a:ln>
            <a:noFill/>
          </a:ln>
        </p:spPr>
      </p:pic>
      <p:pic>
        <p:nvPicPr>
          <p:cNvPr id="712" name="Google Shape;712;p17"/>
          <p:cNvPicPr preferRelativeResize="0"/>
          <p:nvPr/>
        </p:nvPicPr>
        <p:blipFill rotWithShape="1">
          <a:blip r:embed="rId8">
            <a:alphaModFix/>
          </a:blip>
          <a:srcRect b="0" l="0" r="0" t="0"/>
          <a:stretch/>
        </p:blipFill>
        <p:spPr>
          <a:xfrm rot="-120000">
            <a:off x="17272000" y="9398000"/>
            <a:ext cx="2019300" cy="2019300"/>
          </a:xfrm>
          <a:prstGeom prst="rect">
            <a:avLst/>
          </a:prstGeom>
          <a:noFill/>
          <a:ln>
            <a:noFill/>
          </a:ln>
        </p:spPr>
      </p:pic>
      <p:pic>
        <p:nvPicPr>
          <p:cNvPr id="713" name="Google Shape;713;p17"/>
          <p:cNvPicPr preferRelativeResize="0"/>
          <p:nvPr/>
        </p:nvPicPr>
        <p:blipFill rotWithShape="1">
          <a:blip r:embed="rId9">
            <a:alphaModFix amt="40000"/>
          </a:blip>
          <a:srcRect b="0" l="0" r="0" t="0"/>
          <a:stretch/>
        </p:blipFill>
        <p:spPr>
          <a:xfrm rot="120000">
            <a:off x="1943100" y="9982200"/>
            <a:ext cx="1524000" cy="1524000"/>
          </a:xfrm>
          <a:prstGeom prst="rect">
            <a:avLst/>
          </a:prstGeom>
          <a:noFill/>
          <a:ln>
            <a:noFill/>
          </a:ln>
        </p:spPr>
      </p:pic>
      <p:pic>
        <p:nvPicPr>
          <p:cNvPr id="714" name="Google Shape;714;p17"/>
          <p:cNvPicPr preferRelativeResize="0"/>
          <p:nvPr/>
        </p:nvPicPr>
        <p:blipFill rotWithShape="1">
          <a:blip r:embed="rId10">
            <a:alphaModFix amt="70000"/>
          </a:blip>
          <a:srcRect b="0" l="0" r="0" t="0"/>
          <a:stretch/>
        </p:blipFill>
        <p:spPr>
          <a:xfrm rot="120000">
            <a:off x="584200" y="9677400"/>
            <a:ext cx="1790700" cy="1790700"/>
          </a:xfrm>
          <a:prstGeom prst="rect">
            <a:avLst/>
          </a:prstGeom>
          <a:noFill/>
          <a:ln>
            <a:noFill/>
          </a:ln>
        </p:spPr>
      </p:pic>
      <p:pic>
        <p:nvPicPr>
          <p:cNvPr id="715" name="Google Shape;715;p17"/>
          <p:cNvPicPr preferRelativeResize="0"/>
          <p:nvPr/>
        </p:nvPicPr>
        <p:blipFill rotWithShape="1">
          <a:blip r:embed="rId11">
            <a:alphaModFix/>
          </a:blip>
          <a:srcRect b="0" l="0" r="0" t="0"/>
          <a:stretch/>
        </p:blipFill>
        <p:spPr>
          <a:xfrm rot="120000">
            <a:off x="-1003300" y="9398000"/>
            <a:ext cx="2019300" cy="2019300"/>
          </a:xfrm>
          <a:prstGeom prst="rect">
            <a:avLst/>
          </a:prstGeom>
          <a:noFill/>
          <a:ln>
            <a:noFill/>
          </a:ln>
        </p:spPr>
      </p:pic>
      <p:pic>
        <p:nvPicPr>
          <p:cNvPr id="716" name="Google Shape;716;p17"/>
          <p:cNvPicPr preferRelativeResize="0"/>
          <p:nvPr/>
        </p:nvPicPr>
        <p:blipFill rotWithShape="1">
          <a:blip r:embed="rId12">
            <a:alphaModFix amt="40000"/>
          </a:blip>
          <a:srcRect b="0" l="0" r="0" t="0"/>
          <a:stretch/>
        </p:blipFill>
        <p:spPr>
          <a:xfrm rot="120000">
            <a:off x="14833600" y="-1219200"/>
            <a:ext cx="1524000" cy="1524000"/>
          </a:xfrm>
          <a:prstGeom prst="rect">
            <a:avLst/>
          </a:prstGeom>
          <a:noFill/>
          <a:ln>
            <a:noFill/>
          </a:ln>
        </p:spPr>
      </p:pic>
      <p:pic>
        <p:nvPicPr>
          <p:cNvPr id="717" name="Google Shape;717;p17"/>
          <p:cNvPicPr preferRelativeResize="0"/>
          <p:nvPr/>
        </p:nvPicPr>
        <p:blipFill rotWithShape="1">
          <a:blip r:embed="rId13">
            <a:alphaModFix amt="70000"/>
          </a:blip>
          <a:srcRect b="0" l="0" r="0" t="0"/>
          <a:stretch/>
        </p:blipFill>
        <p:spPr>
          <a:xfrm rot="120000">
            <a:off x="15913100" y="-1168400"/>
            <a:ext cx="1790700" cy="1790700"/>
          </a:xfrm>
          <a:prstGeom prst="rect">
            <a:avLst/>
          </a:prstGeom>
          <a:noFill/>
          <a:ln>
            <a:noFill/>
          </a:ln>
        </p:spPr>
      </p:pic>
      <p:pic>
        <p:nvPicPr>
          <p:cNvPr id="718" name="Google Shape;718;p17"/>
          <p:cNvPicPr preferRelativeResize="0"/>
          <p:nvPr/>
        </p:nvPicPr>
        <p:blipFill rotWithShape="1">
          <a:blip r:embed="rId14">
            <a:alphaModFix/>
          </a:blip>
          <a:srcRect b="0" l="0" r="0" t="0"/>
          <a:stretch/>
        </p:blipFill>
        <p:spPr>
          <a:xfrm rot="120000">
            <a:off x="17272000" y="-1117600"/>
            <a:ext cx="2019300" cy="2019300"/>
          </a:xfrm>
          <a:prstGeom prst="rect">
            <a:avLst/>
          </a:prstGeom>
          <a:noFill/>
          <a:ln>
            <a:noFill/>
          </a:ln>
        </p:spPr>
      </p:pic>
      <p:pic>
        <p:nvPicPr>
          <p:cNvPr id="719" name="Google Shape;719;p17"/>
          <p:cNvPicPr preferRelativeResize="0"/>
          <p:nvPr/>
        </p:nvPicPr>
        <p:blipFill rotWithShape="1">
          <a:blip r:embed="rId15">
            <a:alphaModFix amt="40000"/>
          </a:blip>
          <a:srcRect b="0" l="0" r="0" t="0"/>
          <a:stretch/>
        </p:blipFill>
        <p:spPr>
          <a:xfrm rot="-120000">
            <a:off x="1943100" y="-1219200"/>
            <a:ext cx="1524000" cy="1524000"/>
          </a:xfrm>
          <a:prstGeom prst="rect">
            <a:avLst/>
          </a:prstGeom>
          <a:noFill/>
          <a:ln>
            <a:noFill/>
          </a:ln>
        </p:spPr>
      </p:pic>
      <p:pic>
        <p:nvPicPr>
          <p:cNvPr id="720" name="Google Shape;720;p17"/>
          <p:cNvPicPr preferRelativeResize="0"/>
          <p:nvPr/>
        </p:nvPicPr>
        <p:blipFill rotWithShape="1">
          <a:blip r:embed="rId16">
            <a:alphaModFix amt="70000"/>
          </a:blip>
          <a:srcRect b="0" l="0" r="0" t="0"/>
          <a:stretch/>
        </p:blipFill>
        <p:spPr>
          <a:xfrm rot="-120000">
            <a:off x="584200" y="-1168400"/>
            <a:ext cx="1790700" cy="1790700"/>
          </a:xfrm>
          <a:prstGeom prst="rect">
            <a:avLst/>
          </a:prstGeom>
          <a:noFill/>
          <a:ln>
            <a:noFill/>
          </a:ln>
        </p:spPr>
      </p:pic>
      <p:pic>
        <p:nvPicPr>
          <p:cNvPr id="721" name="Google Shape;721;p17"/>
          <p:cNvPicPr preferRelativeResize="0"/>
          <p:nvPr/>
        </p:nvPicPr>
        <p:blipFill rotWithShape="1">
          <a:blip r:embed="rId17">
            <a:alphaModFix/>
          </a:blip>
          <a:srcRect b="0" l="0" r="0" t="0"/>
          <a:stretch/>
        </p:blipFill>
        <p:spPr>
          <a:xfrm rot="-120000">
            <a:off x="-1003300" y="-1117600"/>
            <a:ext cx="2019300" cy="2019300"/>
          </a:xfrm>
          <a:prstGeom prst="rect">
            <a:avLst/>
          </a:prstGeom>
          <a:noFill/>
          <a:ln>
            <a:noFill/>
          </a:ln>
        </p:spPr>
      </p:pic>
      <p:pic>
        <p:nvPicPr>
          <p:cNvPr id="722" name="Google Shape;722;p17"/>
          <p:cNvPicPr preferRelativeResize="0"/>
          <p:nvPr/>
        </p:nvPicPr>
        <p:blipFill rotWithShape="1">
          <a:blip r:embed="rId18">
            <a:alphaModFix/>
          </a:blip>
          <a:srcRect b="0" l="0" r="0" t="0"/>
          <a:stretch/>
        </p:blipFill>
        <p:spPr>
          <a:xfrm>
            <a:off x="0" y="0"/>
            <a:ext cx="18288000" cy="1143000"/>
          </a:xfrm>
          <a:prstGeom prst="rect">
            <a:avLst/>
          </a:prstGeom>
          <a:noFill/>
          <a:ln>
            <a:noFill/>
          </a:ln>
        </p:spPr>
      </p:pic>
      <p:sp>
        <p:nvSpPr>
          <p:cNvPr id="723" name="Google Shape;723;p17"/>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800" u="none" strike="noStrike">
                <a:solidFill>
                  <a:srgbClr val="F1EDEC"/>
                </a:solidFill>
                <a:latin typeface="Arial"/>
                <a:ea typeface="Arial"/>
                <a:cs typeface="Arial"/>
                <a:sym typeface="Arial"/>
              </a:rPr>
              <a:t># 03</a:t>
            </a:r>
            <a:endParaRPr/>
          </a:p>
          <a:p>
            <a:pPr indent="0" lvl="0" marL="0" marR="0" rtl="0" algn="l">
              <a:lnSpc>
                <a:spcPct val="134460"/>
              </a:lnSpc>
              <a:spcBef>
                <a:spcPts val="0"/>
              </a:spcBef>
              <a:spcAft>
                <a:spcPts val="0"/>
              </a:spcAft>
              <a:buNone/>
            </a:pPr>
            <a:r>
              <a:rPr b="0" i="0" lang="en-US" sz="2800" u="none" strike="noStrike">
                <a:solidFill>
                  <a:srgbClr val="F1EDEC"/>
                </a:solidFill>
                <a:latin typeface="Calibri"/>
                <a:ea typeface="Calibri"/>
                <a:cs typeface="Calibri"/>
                <a:sym typeface="Calibri"/>
              </a:rPr>
              <a:t>차량</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종류별</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범칙금과</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위반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건수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분석</a:t>
            </a:r>
            <a:endParaRPr/>
          </a:p>
        </p:txBody>
      </p:sp>
      <p:pic>
        <p:nvPicPr>
          <p:cNvPr id="724" name="Google Shape;724;p17"/>
          <p:cNvPicPr preferRelativeResize="0"/>
          <p:nvPr/>
        </p:nvPicPr>
        <p:blipFill rotWithShape="1">
          <a:blip r:embed="rId19">
            <a:alphaModFix/>
          </a:blip>
          <a:srcRect b="0" l="0" r="0" t="0"/>
          <a:stretch/>
        </p:blipFill>
        <p:spPr>
          <a:xfrm>
            <a:off x="16522700" y="7658100"/>
            <a:ext cx="889000" cy="889000"/>
          </a:xfrm>
          <a:prstGeom prst="rect">
            <a:avLst/>
          </a:prstGeom>
          <a:noFill/>
          <a:ln>
            <a:noFill/>
          </a:ln>
        </p:spPr>
      </p:pic>
      <p:pic>
        <p:nvPicPr>
          <p:cNvPr id="725" name="Google Shape;725;p17"/>
          <p:cNvPicPr preferRelativeResize="0"/>
          <p:nvPr/>
        </p:nvPicPr>
        <p:blipFill rotWithShape="1">
          <a:blip r:embed="rId20">
            <a:alphaModFix/>
          </a:blip>
          <a:srcRect b="0" l="0" r="0" t="0"/>
          <a:stretch/>
        </p:blipFill>
        <p:spPr>
          <a:xfrm>
            <a:off x="16522700" y="5727700"/>
            <a:ext cx="889000" cy="889000"/>
          </a:xfrm>
          <a:prstGeom prst="rect">
            <a:avLst/>
          </a:prstGeom>
          <a:noFill/>
          <a:ln>
            <a:noFill/>
          </a:ln>
        </p:spPr>
      </p:pic>
      <p:pic>
        <p:nvPicPr>
          <p:cNvPr id="726" name="Google Shape;726;p17"/>
          <p:cNvPicPr preferRelativeResize="0"/>
          <p:nvPr/>
        </p:nvPicPr>
        <p:blipFill rotWithShape="1">
          <a:blip r:embed="rId21">
            <a:alphaModFix/>
          </a:blip>
          <a:srcRect b="0" l="0" r="0" t="0"/>
          <a:stretch/>
        </p:blipFill>
        <p:spPr>
          <a:xfrm>
            <a:off x="16522700" y="6692900"/>
            <a:ext cx="889000" cy="889000"/>
          </a:xfrm>
          <a:prstGeom prst="rect">
            <a:avLst/>
          </a:prstGeom>
          <a:noFill/>
          <a:ln>
            <a:noFill/>
          </a:ln>
        </p:spPr>
      </p:pic>
      <p:pic>
        <p:nvPicPr>
          <p:cNvPr id="727" name="Google Shape;727;p17"/>
          <p:cNvPicPr preferRelativeResize="0"/>
          <p:nvPr/>
        </p:nvPicPr>
        <p:blipFill rotWithShape="1">
          <a:blip r:embed="rId22">
            <a:alphaModFix/>
          </a:blip>
          <a:srcRect b="0" l="0" r="0" t="0"/>
          <a:stretch/>
        </p:blipFill>
        <p:spPr>
          <a:xfrm>
            <a:off x="2616200" y="3822700"/>
            <a:ext cx="6261100" cy="5049416"/>
          </a:xfrm>
          <a:prstGeom prst="rect">
            <a:avLst/>
          </a:prstGeom>
          <a:noFill/>
          <a:ln>
            <a:noFill/>
          </a:ln>
        </p:spPr>
      </p:pic>
      <p:pic>
        <p:nvPicPr>
          <p:cNvPr id="728" name="Google Shape;728;p17"/>
          <p:cNvPicPr preferRelativeResize="0"/>
          <p:nvPr/>
        </p:nvPicPr>
        <p:blipFill rotWithShape="1">
          <a:blip r:embed="rId23">
            <a:alphaModFix/>
          </a:blip>
          <a:srcRect b="0" l="0" r="0" t="0"/>
          <a:stretch/>
        </p:blipFill>
        <p:spPr>
          <a:xfrm>
            <a:off x="3048000" y="3543300"/>
            <a:ext cx="5397500" cy="1151315"/>
          </a:xfrm>
          <a:prstGeom prst="rect">
            <a:avLst/>
          </a:prstGeom>
          <a:noFill/>
          <a:ln>
            <a:noFill/>
          </a:ln>
        </p:spPr>
      </p:pic>
      <p:pic>
        <p:nvPicPr>
          <p:cNvPr id="729" name="Google Shape;729;p17"/>
          <p:cNvPicPr preferRelativeResize="0"/>
          <p:nvPr/>
        </p:nvPicPr>
        <p:blipFill rotWithShape="1">
          <a:blip r:embed="rId24">
            <a:alphaModFix/>
          </a:blip>
          <a:srcRect b="0" l="0" r="0" t="0"/>
          <a:stretch/>
        </p:blipFill>
        <p:spPr>
          <a:xfrm rot="7620000">
            <a:off x="12026899" y="2149072"/>
            <a:ext cx="1028700" cy="1028700"/>
          </a:xfrm>
          <a:prstGeom prst="rect">
            <a:avLst/>
          </a:prstGeom>
          <a:noFill/>
          <a:ln>
            <a:noFill/>
          </a:ln>
        </p:spPr>
      </p:pic>
      <p:pic>
        <p:nvPicPr>
          <p:cNvPr id="730" name="Google Shape;730;p17"/>
          <p:cNvPicPr preferRelativeResize="0"/>
          <p:nvPr/>
        </p:nvPicPr>
        <p:blipFill rotWithShape="1">
          <a:blip r:embed="rId22">
            <a:alphaModFix/>
          </a:blip>
          <a:srcRect b="0" l="0" r="0" t="0"/>
          <a:stretch/>
        </p:blipFill>
        <p:spPr>
          <a:xfrm>
            <a:off x="9410700" y="3822700"/>
            <a:ext cx="6261100" cy="5049416"/>
          </a:xfrm>
          <a:prstGeom prst="rect">
            <a:avLst/>
          </a:prstGeom>
          <a:noFill/>
          <a:ln>
            <a:noFill/>
          </a:ln>
        </p:spPr>
      </p:pic>
      <p:pic>
        <p:nvPicPr>
          <p:cNvPr id="731" name="Google Shape;731;p17"/>
          <p:cNvPicPr preferRelativeResize="0"/>
          <p:nvPr/>
        </p:nvPicPr>
        <p:blipFill rotWithShape="1">
          <a:blip r:embed="rId23">
            <a:alphaModFix/>
          </a:blip>
          <a:srcRect b="0" l="0" r="0" t="0"/>
          <a:stretch/>
        </p:blipFill>
        <p:spPr>
          <a:xfrm>
            <a:off x="9842500" y="3543300"/>
            <a:ext cx="5397500" cy="1151315"/>
          </a:xfrm>
          <a:prstGeom prst="rect">
            <a:avLst/>
          </a:prstGeom>
          <a:noFill/>
          <a:ln>
            <a:noFill/>
          </a:ln>
        </p:spPr>
      </p:pic>
      <p:sp>
        <p:nvSpPr>
          <p:cNvPr id="732" name="Google Shape;732;p17"/>
          <p:cNvSpPr txBox="1"/>
          <p:nvPr/>
        </p:nvSpPr>
        <p:spPr>
          <a:xfrm>
            <a:off x="5251450" y="22801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01</a:t>
            </a:r>
            <a:endParaRPr/>
          </a:p>
        </p:txBody>
      </p:sp>
      <p:sp>
        <p:nvSpPr>
          <p:cNvPr id="733" name="Google Shape;733;p17"/>
          <p:cNvSpPr txBox="1"/>
          <p:nvPr/>
        </p:nvSpPr>
        <p:spPr>
          <a:xfrm>
            <a:off x="12052300" y="23055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02</a:t>
            </a:r>
            <a:endParaRPr/>
          </a:p>
        </p:txBody>
      </p:sp>
      <p:sp>
        <p:nvSpPr>
          <p:cNvPr id="734" name="Google Shape;734;p17"/>
          <p:cNvSpPr txBox="1"/>
          <p:nvPr/>
        </p:nvSpPr>
        <p:spPr>
          <a:xfrm>
            <a:off x="5100352" y="3848100"/>
            <a:ext cx="164334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귀무가설</a:t>
            </a:r>
            <a:endParaRPr sz="2200">
              <a:solidFill>
                <a:schemeClr val="dk1"/>
              </a:solidFill>
              <a:latin typeface="Arial"/>
              <a:ea typeface="Arial"/>
              <a:cs typeface="Arial"/>
              <a:sym typeface="Arial"/>
            </a:endParaRPr>
          </a:p>
        </p:txBody>
      </p:sp>
      <p:sp>
        <p:nvSpPr>
          <p:cNvPr id="735" name="Google Shape;735;p17"/>
          <p:cNvSpPr txBox="1"/>
          <p:nvPr/>
        </p:nvSpPr>
        <p:spPr>
          <a:xfrm>
            <a:off x="3505200" y="5792569"/>
            <a:ext cx="442850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 유의미한 영향을 끼치지 않는다</a:t>
            </a:r>
            <a:endParaRPr sz="2000">
              <a:solidFill>
                <a:schemeClr val="dk1"/>
              </a:solidFill>
              <a:latin typeface="Calibri"/>
              <a:ea typeface="Calibri"/>
              <a:cs typeface="Calibri"/>
              <a:sym typeface="Calibri"/>
            </a:endParaRPr>
          </a:p>
        </p:txBody>
      </p:sp>
      <p:sp>
        <p:nvSpPr>
          <p:cNvPr id="736" name="Google Shape;736;p17"/>
          <p:cNvSpPr txBox="1"/>
          <p:nvPr/>
        </p:nvSpPr>
        <p:spPr>
          <a:xfrm>
            <a:off x="11989546" y="3854966"/>
            <a:ext cx="157405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대립가설</a:t>
            </a:r>
            <a:endParaRPr sz="2200">
              <a:solidFill>
                <a:schemeClr val="dk1"/>
              </a:solidFill>
              <a:latin typeface="Arial"/>
              <a:ea typeface="Arial"/>
              <a:cs typeface="Arial"/>
              <a:sym typeface="Arial"/>
            </a:endParaRPr>
          </a:p>
        </p:txBody>
      </p:sp>
      <p:sp>
        <p:nvSpPr>
          <p:cNvPr id="737" name="Google Shape;737;p17"/>
          <p:cNvSpPr txBox="1"/>
          <p:nvPr/>
        </p:nvSpPr>
        <p:spPr>
          <a:xfrm>
            <a:off x="10360148" y="5791553"/>
            <a:ext cx="464942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유의미한 영향을 끼친다.</a:t>
            </a:r>
            <a:endParaRPr sz="2000">
              <a:solidFill>
                <a:schemeClr val="dk1"/>
              </a:solidFill>
              <a:latin typeface="Calibri"/>
              <a:ea typeface="Calibri"/>
              <a:cs typeface="Calibri"/>
              <a:sym typeface="Calibri"/>
            </a:endParaRPr>
          </a:p>
        </p:txBody>
      </p:sp>
      <p:pic>
        <p:nvPicPr>
          <p:cNvPr id="738" name="Google Shape;738;p17"/>
          <p:cNvPicPr preferRelativeResize="0"/>
          <p:nvPr/>
        </p:nvPicPr>
        <p:blipFill rotWithShape="1">
          <a:blip r:embed="rId25">
            <a:alphaModFix/>
          </a:blip>
          <a:srcRect b="0" l="0" r="0" t="0"/>
          <a:stretch/>
        </p:blipFill>
        <p:spPr>
          <a:xfrm>
            <a:off x="695960" y="1939792"/>
            <a:ext cx="17211040" cy="7623308"/>
          </a:xfrm>
          <a:prstGeom prst="rect">
            <a:avLst/>
          </a:prstGeom>
          <a:noFill/>
          <a:ln>
            <a:noFill/>
          </a:ln>
        </p:spPr>
      </p:pic>
      <p:pic>
        <p:nvPicPr>
          <p:cNvPr id="739" name="Google Shape;739;p17"/>
          <p:cNvPicPr preferRelativeResize="0"/>
          <p:nvPr/>
        </p:nvPicPr>
        <p:blipFill rotWithShape="1">
          <a:blip r:embed="rId26">
            <a:alphaModFix/>
          </a:blip>
          <a:srcRect b="0" l="0" r="0" t="0"/>
          <a:stretch/>
        </p:blipFill>
        <p:spPr>
          <a:xfrm>
            <a:off x="1251012" y="1355059"/>
            <a:ext cx="5608279" cy="617243"/>
          </a:xfrm>
          <a:prstGeom prst="rect">
            <a:avLst/>
          </a:prstGeom>
          <a:noFill/>
          <a:ln>
            <a:noFill/>
          </a:ln>
        </p:spPr>
      </p:pic>
      <p:sp>
        <p:nvSpPr>
          <p:cNvPr id="740" name="Google Shape;740;p17"/>
          <p:cNvSpPr txBox="1"/>
          <p:nvPr/>
        </p:nvSpPr>
        <p:spPr>
          <a:xfrm>
            <a:off x="1407201" y="1438902"/>
            <a:ext cx="560827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c. 교통법규 위반 횟수 순으로 순위</a:t>
            </a:r>
            <a:endParaRPr/>
          </a:p>
        </p:txBody>
      </p:sp>
      <p:pic>
        <p:nvPicPr>
          <p:cNvPr id="741" name="Google Shape;741;p17"/>
          <p:cNvPicPr preferRelativeResize="0"/>
          <p:nvPr/>
        </p:nvPicPr>
        <p:blipFill rotWithShape="1">
          <a:blip r:embed="rId27">
            <a:alphaModFix/>
          </a:blip>
          <a:srcRect b="0" l="0" r="0" t="0"/>
          <a:stretch/>
        </p:blipFill>
        <p:spPr>
          <a:xfrm>
            <a:off x="990600" y="2237134"/>
            <a:ext cx="9265554" cy="4002367"/>
          </a:xfrm>
          <a:prstGeom prst="rect">
            <a:avLst/>
          </a:prstGeom>
          <a:noFill/>
          <a:ln>
            <a:noFill/>
          </a:ln>
        </p:spPr>
      </p:pic>
      <p:pic>
        <p:nvPicPr>
          <p:cNvPr id="742" name="Google Shape;742;p17"/>
          <p:cNvPicPr preferRelativeResize="0"/>
          <p:nvPr/>
        </p:nvPicPr>
        <p:blipFill rotWithShape="1">
          <a:blip r:embed="rId28">
            <a:alphaModFix/>
          </a:blip>
          <a:srcRect b="0" l="0" r="0" t="0"/>
          <a:stretch/>
        </p:blipFill>
        <p:spPr>
          <a:xfrm>
            <a:off x="7672833" y="2504735"/>
            <a:ext cx="9619660" cy="3860384"/>
          </a:xfrm>
          <a:prstGeom prst="rect">
            <a:avLst/>
          </a:prstGeom>
          <a:noFill/>
          <a:ln>
            <a:noFill/>
          </a:ln>
        </p:spPr>
      </p:pic>
      <p:pic>
        <p:nvPicPr>
          <p:cNvPr id="743" name="Google Shape;743;p17"/>
          <p:cNvPicPr preferRelativeResize="0"/>
          <p:nvPr/>
        </p:nvPicPr>
        <p:blipFill rotWithShape="1">
          <a:blip r:embed="rId29">
            <a:alphaModFix/>
          </a:blip>
          <a:srcRect b="0" l="0" r="0" t="0"/>
          <a:stretch/>
        </p:blipFill>
        <p:spPr>
          <a:xfrm>
            <a:off x="1529600" y="4952504"/>
            <a:ext cx="10369246" cy="4101214"/>
          </a:xfrm>
          <a:prstGeom prst="rect">
            <a:avLst/>
          </a:prstGeom>
          <a:noFill/>
          <a:ln>
            <a:noFill/>
          </a:ln>
        </p:spPr>
      </p:pic>
      <p:pic>
        <p:nvPicPr>
          <p:cNvPr id="744" name="Google Shape;744;p17"/>
          <p:cNvPicPr preferRelativeResize="0"/>
          <p:nvPr/>
        </p:nvPicPr>
        <p:blipFill rotWithShape="1">
          <a:blip r:embed="rId30">
            <a:alphaModFix/>
          </a:blip>
          <a:srcRect b="0" l="0" r="0" t="0"/>
          <a:stretch/>
        </p:blipFill>
        <p:spPr>
          <a:xfrm>
            <a:off x="7069200" y="5175162"/>
            <a:ext cx="10516204" cy="4159338"/>
          </a:xfrm>
          <a:prstGeom prst="rect">
            <a:avLst/>
          </a:prstGeom>
          <a:noFill/>
          <a:ln>
            <a:noFill/>
          </a:ln>
        </p:spPr>
      </p:pic>
      <p:pic>
        <p:nvPicPr>
          <p:cNvPr id="745" name="Google Shape;745;p17"/>
          <p:cNvPicPr preferRelativeResize="0"/>
          <p:nvPr/>
        </p:nvPicPr>
        <p:blipFill rotWithShape="1">
          <a:blip r:embed="rId31">
            <a:alphaModFix/>
          </a:blip>
          <a:srcRect b="0" l="0" r="0" t="0"/>
          <a:stretch/>
        </p:blipFill>
        <p:spPr>
          <a:xfrm>
            <a:off x="4202581" y="3455867"/>
            <a:ext cx="9869155" cy="38341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749" name="Shape 749"/>
        <p:cNvGrpSpPr/>
        <p:nvPr/>
      </p:nvGrpSpPr>
      <p:grpSpPr>
        <a:xfrm>
          <a:off x="0" y="0"/>
          <a:ext cx="0" cy="0"/>
          <a:chOff x="0" y="0"/>
          <a:chExt cx="0" cy="0"/>
        </a:xfrm>
      </p:grpSpPr>
      <p:pic>
        <p:nvPicPr>
          <p:cNvPr id="750" name="Google Shape;750;p18"/>
          <p:cNvPicPr preferRelativeResize="0"/>
          <p:nvPr/>
        </p:nvPicPr>
        <p:blipFill rotWithShape="1">
          <a:blip r:embed="rId3">
            <a:alphaModFix amt="48000"/>
          </a:blip>
          <a:srcRect b="0" l="0" r="0" t="0"/>
          <a:stretch/>
        </p:blipFill>
        <p:spPr>
          <a:xfrm>
            <a:off x="3340100" y="0"/>
            <a:ext cx="11163300" cy="10236200"/>
          </a:xfrm>
          <a:prstGeom prst="rect">
            <a:avLst/>
          </a:prstGeom>
          <a:noFill/>
          <a:ln>
            <a:noFill/>
          </a:ln>
        </p:spPr>
      </p:pic>
      <p:pic>
        <p:nvPicPr>
          <p:cNvPr id="751" name="Google Shape;751;p18"/>
          <p:cNvPicPr preferRelativeResize="0"/>
          <p:nvPr/>
        </p:nvPicPr>
        <p:blipFill rotWithShape="1">
          <a:blip r:embed="rId4">
            <a:alphaModFix/>
          </a:blip>
          <a:srcRect b="0" l="0" r="0" t="0"/>
          <a:stretch/>
        </p:blipFill>
        <p:spPr>
          <a:xfrm>
            <a:off x="381000" y="1549384"/>
            <a:ext cx="17211040" cy="7676865"/>
          </a:xfrm>
          <a:prstGeom prst="rect">
            <a:avLst/>
          </a:prstGeom>
          <a:solidFill>
            <a:srgbClr val="F1EDEC"/>
          </a:solidFill>
          <a:ln>
            <a:noFill/>
          </a:ln>
        </p:spPr>
      </p:pic>
      <p:pic>
        <p:nvPicPr>
          <p:cNvPr id="752" name="Google Shape;752;p18"/>
          <p:cNvPicPr preferRelativeResize="0"/>
          <p:nvPr/>
        </p:nvPicPr>
        <p:blipFill rotWithShape="1">
          <a:blip r:embed="rId5">
            <a:alphaModFix/>
          </a:blip>
          <a:srcRect b="0" l="0" r="0" t="0"/>
          <a:stretch/>
        </p:blipFill>
        <p:spPr>
          <a:xfrm>
            <a:off x="533400" y="1711192"/>
            <a:ext cx="17211040" cy="7623308"/>
          </a:xfrm>
          <a:prstGeom prst="rect">
            <a:avLst/>
          </a:prstGeom>
          <a:noFill/>
          <a:ln>
            <a:noFill/>
          </a:ln>
        </p:spPr>
      </p:pic>
      <p:pic>
        <p:nvPicPr>
          <p:cNvPr id="753" name="Google Shape;753;p18"/>
          <p:cNvPicPr preferRelativeResize="0"/>
          <p:nvPr/>
        </p:nvPicPr>
        <p:blipFill rotWithShape="1">
          <a:blip r:embed="rId6">
            <a:alphaModFix amt="40000"/>
          </a:blip>
          <a:srcRect b="0" l="0" r="0" t="0"/>
          <a:stretch/>
        </p:blipFill>
        <p:spPr>
          <a:xfrm rot="-120000">
            <a:off x="14833600" y="9982200"/>
            <a:ext cx="1524000" cy="1524000"/>
          </a:xfrm>
          <a:prstGeom prst="rect">
            <a:avLst/>
          </a:prstGeom>
          <a:noFill/>
          <a:ln>
            <a:noFill/>
          </a:ln>
        </p:spPr>
      </p:pic>
      <p:pic>
        <p:nvPicPr>
          <p:cNvPr id="754" name="Google Shape;754;p18"/>
          <p:cNvPicPr preferRelativeResize="0"/>
          <p:nvPr/>
        </p:nvPicPr>
        <p:blipFill rotWithShape="1">
          <a:blip r:embed="rId7">
            <a:alphaModFix amt="70000"/>
          </a:blip>
          <a:srcRect b="0" l="0" r="0" t="0"/>
          <a:stretch/>
        </p:blipFill>
        <p:spPr>
          <a:xfrm rot="-120000">
            <a:off x="15913100" y="9677400"/>
            <a:ext cx="1790700" cy="1790700"/>
          </a:xfrm>
          <a:prstGeom prst="rect">
            <a:avLst/>
          </a:prstGeom>
          <a:noFill/>
          <a:ln>
            <a:noFill/>
          </a:ln>
        </p:spPr>
      </p:pic>
      <p:pic>
        <p:nvPicPr>
          <p:cNvPr id="755" name="Google Shape;755;p18"/>
          <p:cNvPicPr preferRelativeResize="0"/>
          <p:nvPr/>
        </p:nvPicPr>
        <p:blipFill rotWithShape="1">
          <a:blip r:embed="rId8">
            <a:alphaModFix/>
          </a:blip>
          <a:srcRect b="0" l="0" r="0" t="0"/>
          <a:stretch/>
        </p:blipFill>
        <p:spPr>
          <a:xfrm rot="-120000">
            <a:off x="17272000" y="9398000"/>
            <a:ext cx="2019300" cy="2019300"/>
          </a:xfrm>
          <a:prstGeom prst="rect">
            <a:avLst/>
          </a:prstGeom>
          <a:noFill/>
          <a:ln>
            <a:noFill/>
          </a:ln>
        </p:spPr>
      </p:pic>
      <p:pic>
        <p:nvPicPr>
          <p:cNvPr id="756" name="Google Shape;756;p18"/>
          <p:cNvPicPr preferRelativeResize="0"/>
          <p:nvPr/>
        </p:nvPicPr>
        <p:blipFill rotWithShape="1">
          <a:blip r:embed="rId9">
            <a:alphaModFix amt="40000"/>
          </a:blip>
          <a:srcRect b="0" l="0" r="0" t="0"/>
          <a:stretch/>
        </p:blipFill>
        <p:spPr>
          <a:xfrm rot="120000">
            <a:off x="1943100" y="9982200"/>
            <a:ext cx="1524000" cy="1524000"/>
          </a:xfrm>
          <a:prstGeom prst="rect">
            <a:avLst/>
          </a:prstGeom>
          <a:noFill/>
          <a:ln>
            <a:noFill/>
          </a:ln>
        </p:spPr>
      </p:pic>
      <p:pic>
        <p:nvPicPr>
          <p:cNvPr id="757" name="Google Shape;757;p18"/>
          <p:cNvPicPr preferRelativeResize="0"/>
          <p:nvPr/>
        </p:nvPicPr>
        <p:blipFill rotWithShape="1">
          <a:blip r:embed="rId10">
            <a:alphaModFix amt="70000"/>
          </a:blip>
          <a:srcRect b="0" l="0" r="0" t="0"/>
          <a:stretch/>
        </p:blipFill>
        <p:spPr>
          <a:xfrm rot="120000">
            <a:off x="584200" y="9677400"/>
            <a:ext cx="1790700" cy="1790700"/>
          </a:xfrm>
          <a:prstGeom prst="rect">
            <a:avLst/>
          </a:prstGeom>
          <a:noFill/>
          <a:ln>
            <a:noFill/>
          </a:ln>
        </p:spPr>
      </p:pic>
      <p:pic>
        <p:nvPicPr>
          <p:cNvPr id="758" name="Google Shape;758;p18"/>
          <p:cNvPicPr preferRelativeResize="0"/>
          <p:nvPr/>
        </p:nvPicPr>
        <p:blipFill rotWithShape="1">
          <a:blip r:embed="rId11">
            <a:alphaModFix/>
          </a:blip>
          <a:srcRect b="0" l="0" r="0" t="0"/>
          <a:stretch/>
        </p:blipFill>
        <p:spPr>
          <a:xfrm rot="120000">
            <a:off x="-1003300" y="9398000"/>
            <a:ext cx="2019300" cy="2019300"/>
          </a:xfrm>
          <a:prstGeom prst="rect">
            <a:avLst/>
          </a:prstGeom>
          <a:noFill/>
          <a:ln>
            <a:noFill/>
          </a:ln>
        </p:spPr>
      </p:pic>
      <p:pic>
        <p:nvPicPr>
          <p:cNvPr id="759" name="Google Shape;759;p18"/>
          <p:cNvPicPr preferRelativeResize="0"/>
          <p:nvPr/>
        </p:nvPicPr>
        <p:blipFill rotWithShape="1">
          <a:blip r:embed="rId12">
            <a:alphaModFix amt="40000"/>
          </a:blip>
          <a:srcRect b="0" l="0" r="0" t="0"/>
          <a:stretch/>
        </p:blipFill>
        <p:spPr>
          <a:xfrm rot="120000">
            <a:off x="14833600" y="-1219200"/>
            <a:ext cx="1524000" cy="1524000"/>
          </a:xfrm>
          <a:prstGeom prst="rect">
            <a:avLst/>
          </a:prstGeom>
          <a:noFill/>
          <a:ln>
            <a:noFill/>
          </a:ln>
        </p:spPr>
      </p:pic>
      <p:pic>
        <p:nvPicPr>
          <p:cNvPr id="760" name="Google Shape;760;p18"/>
          <p:cNvPicPr preferRelativeResize="0"/>
          <p:nvPr/>
        </p:nvPicPr>
        <p:blipFill rotWithShape="1">
          <a:blip r:embed="rId13">
            <a:alphaModFix amt="70000"/>
          </a:blip>
          <a:srcRect b="0" l="0" r="0" t="0"/>
          <a:stretch/>
        </p:blipFill>
        <p:spPr>
          <a:xfrm rot="120000">
            <a:off x="15913100" y="-1168400"/>
            <a:ext cx="1790700" cy="1790700"/>
          </a:xfrm>
          <a:prstGeom prst="rect">
            <a:avLst/>
          </a:prstGeom>
          <a:noFill/>
          <a:ln>
            <a:noFill/>
          </a:ln>
        </p:spPr>
      </p:pic>
      <p:pic>
        <p:nvPicPr>
          <p:cNvPr id="761" name="Google Shape;761;p18"/>
          <p:cNvPicPr preferRelativeResize="0"/>
          <p:nvPr/>
        </p:nvPicPr>
        <p:blipFill rotWithShape="1">
          <a:blip r:embed="rId14">
            <a:alphaModFix/>
          </a:blip>
          <a:srcRect b="0" l="0" r="0" t="0"/>
          <a:stretch/>
        </p:blipFill>
        <p:spPr>
          <a:xfrm rot="120000">
            <a:off x="17272000" y="-1117600"/>
            <a:ext cx="2019300" cy="2019300"/>
          </a:xfrm>
          <a:prstGeom prst="rect">
            <a:avLst/>
          </a:prstGeom>
          <a:noFill/>
          <a:ln>
            <a:noFill/>
          </a:ln>
        </p:spPr>
      </p:pic>
      <p:pic>
        <p:nvPicPr>
          <p:cNvPr id="762" name="Google Shape;762;p18"/>
          <p:cNvPicPr preferRelativeResize="0"/>
          <p:nvPr/>
        </p:nvPicPr>
        <p:blipFill rotWithShape="1">
          <a:blip r:embed="rId15">
            <a:alphaModFix amt="40000"/>
          </a:blip>
          <a:srcRect b="0" l="0" r="0" t="0"/>
          <a:stretch/>
        </p:blipFill>
        <p:spPr>
          <a:xfrm rot="-120000">
            <a:off x="1943100" y="-1219200"/>
            <a:ext cx="1524000" cy="1524000"/>
          </a:xfrm>
          <a:prstGeom prst="rect">
            <a:avLst/>
          </a:prstGeom>
          <a:noFill/>
          <a:ln>
            <a:noFill/>
          </a:ln>
        </p:spPr>
      </p:pic>
      <p:pic>
        <p:nvPicPr>
          <p:cNvPr id="763" name="Google Shape;763;p18"/>
          <p:cNvPicPr preferRelativeResize="0"/>
          <p:nvPr/>
        </p:nvPicPr>
        <p:blipFill rotWithShape="1">
          <a:blip r:embed="rId16">
            <a:alphaModFix amt="70000"/>
          </a:blip>
          <a:srcRect b="0" l="0" r="0" t="0"/>
          <a:stretch/>
        </p:blipFill>
        <p:spPr>
          <a:xfrm rot="-120000">
            <a:off x="584200" y="-1168400"/>
            <a:ext cx="1790700" cy="1790700"/>
          </a:xfrm>
          <a:prstGeom prst="rect">
            <a:avLst/>
          </a:prstGeom>
          <a:noFill/>
          <a:ln>
            <a:noFill/>
          </a:ln>
        </p:spPr>
      </p:pic>
      <p:pic>
        <p:nvPicPr>
          <p:cNvPr id="764" name="Google Shape;764;p18"/>
          <p:cNvPicPr preferRelativeResize="0"/>
          <p:nvPr/>
        </p:nvPicPr>
        <p:blipFill rotWithShape="1">
          <a:blip r:embed="rId17">
            <a:alphaModFix/>
          </a:blip>
          <a:srcRect b="0" l="0" r="0" t="0"/>
          <a:stretch/>
        </p:blipFill>
        <p:spPr>
          <a:xfrm rot="-120000">
            <a:off x="-1003300" y="-1117600"/>
            <a:ext cx="2019300" cy="2019300"/>
          </a:xfrm>
          <a:prstGeom prst="rect">
            <a:avLst/>
          </a:prstGeom>
          <a:noFill/>
          <a:ln>
            <a:noFill/>
          </a:ln>
        </p:spPr>
      </p:pic>
      <p:pic>
        <p:nvPicPr>
          <p:cNvPr id="765" name="Google Shape;765;p18"/>
          <p:cNvPicPr preferRelativeResize="0"/>
          <p:nvPr/>
        </p:nvPicPr>
        <p:blipFill rotWithShape="1">
          <a:blip r:embed="rId18">
            <a:alphaModFix/>
          </a:blip>
          <a:srcRect b="0" l="0" r="0" t="0"/>
          <a:stretch/>
        </p:blipFill>
        <p:spPr>
          <a:xfrm>
            <a:off x="0" y="0"/>
            <a:ext cx="18288000" cy="1143000"/>
          </a:xfrm>
          <a:prstGeom prst="rect">
            <a:avLst/>
          </a:prstGeom>
          <a:noFill/>
          <a:ln>
            <a:noFill/>
          </a:ln>
        </p:spPr>
      </p:pic>
      <p:sp>
        <p:nvSpPr>
          <p:cNvPr id="766" name="Google Shape;766;p18"/>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800" u="none" strike="noStrike">
                <a:solidFill>
                  <a:srgbClr val="F1EDEC"/>
                </a:solidFill>
                <a:latin typeface="Arial"/>
                <a:ea typeface="Arial"/>
                <a:cs typeface="Arial"/>
                <a:sym typeface="Arial"/>
              </a:rPr>
              <a:t># 03</a:t>
            </a:r>
            <a:endParaRPr/>
          </a:p>
          <a:p>
            <a:pPr indent="0" lvl="0" marL="0" marR="0" rtl="0" algn="l">
              <a:lnSpc>
                <a:spcPct val="134460"/>
              </a:lnSpc>
              <a:spcBef>
                <a:spcPts val="0"/>
              </a:spcBef>
              <a:spcAft>
                <a:spcPts val="0"/>
              </a:spcAft>
              <a:buNone/>
            </a:pPr>
            <a:r>
              <a:rPr b="0" i="0" lang="en-US" sz="2800" u="none" strike="noStrike">
                <a:solidFill>
                  <a:srgbClr val="F1EDEC"/>
                </a:solidFill>
                <a:latin typeface="Calibri"/>
                <a:ea typeface="Calibri"/>
                <a:cs typeface="Calibri"/>
                <a:sym typeface="Calibri"/>
              </a:rPr>
              <a:t>차량</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종류별</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범칙금과</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위반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건수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분석</a:t>
            </a:r>
            <a:endParaRPr/>
          </a:p>
        </p:txBody>
      </p:sp>
      <p:pic>
        <p:nvPicPr>
          <p:cNvPr id="767" name="Google Shape;767;p18"/>
          <p:cNvPicPr preferRelativeResize="0"/>
          <p:nvPr/>
        </p:nvPicPr>
        <p:blipFill rotWithShape="1">
          <a:blip r:embed="rId19">
            <a:alphaModFix/>
          </a:blip>
          <a:srcRect b="0" l="0" r="0" t="0"/>
          <a:stretch/>
        </p:blipFill>
        <p:spPr>
          <a:xfrm>
            <a:off x="16522700" y="7658100"/>
            <a:ext cx="889000" cy="889000"/>
          </a:xfrm>
          <a:prstGeom prst="rect">
            <a:avLst/>
          </a:prstGeom>
          <a:noFill/>
          <a:ln>
            <a:noFill/>
          </a:ln>
        </p:spPr>
      </p:pic>
      <p:pic>
        <p:nvPicPr>
          <p:cNvPr id="768" name="Google Shape;768;p18"/>
          <p:cNvPicPr preferRelativeResize="0"/>
          <p:nvPr/>
        </p:nvPicPr>
        <p:blipFill rotWithShape="1">
          <a:blip r:embed="rId20">
            <a:alphaModFix/>
          </a:blip>
          <a:srcRect b="0" l="0" r="0" t="0"/>
          <a:stretch/>
        </p:blipFill>
        <p:spPr>
          <a:xfrm>
            <a:off x="16522700" y="5727700"/>
            <a:ext cx="889000" cy="889000"/>
          </a:xfrm>
          <a:prstGeom prst="rect">
            <a:avLst/>
          </a:prstGeom>
          <a:noFill/>
          <a:ln>
            <a:noFill/>
          </a:ln>
        </p:spPr>
      </p:pic>
      <p:pic>
        <p:nvPicPr>
          <p:cNvPr id="769" name="Google Shape;769;p18"/>
          <p:cNvPicPr preferRelativeResize="0"/>
          <p:nvPr/>
        </p:nvPicPr>
        <p:blipFill rotWithShape="1">
          <a:blip r:embed="rId21">
            <a:alphaModFix/>
          </a:blip>
          <a:srcRect b="0" l="0" r="0" t="0"/>
          <a:stretch/>
        </p:blipFill>
        <p:spPr>
          <a:xfrm>
            <a:off x="16522700" y="6692900"/>
            <a:ext cx="889000" cy="889000"/>
          </a:xfrm>
          <a:prstGeom prst="rect">
            <a:avLst/>
          </a:prstGeom>
          <a:noFill/>
          <a:ln>
            <a:noFill/>
          </a:ln>
        </p:spPr>
      </p:pic>
      <p:pic>
        <p:nvPicPr>
          <p:cNvPr id="770" name="Google Shape;770;p18"/>
          <p:cNvPicPr preferRelativeResize="0"/>
          <p:nvPr/>
        </p:nvPicPr>
        <p:blipFill rotWithShape="1">
          <a:blip r:embed="rId22">
            <a:alphaModFix/>
          </a:blip>
          <a:srcRect b="0" l="0" r="0" t="0"/>
          <a:stretch/>
        </p:blipFill>
        <p:spPr>
          <a:xfrm>
            <a:off x="2616200" y="3822700"/>
            <a:ext cx="6261100" cy="5049416"/>
          </a:xfrm>
          <a:prstGeom prst="rect">
            <a:avLst/>
          </a:prstGeom>
          <a:noFill/>
          <a:ln>
            <a:noFill/>
          </a:ln>
        </p:spPr>
      </p:pic>
      <p:pic>
        <p:nvPicPr>
          <p:cNvPr id="771" name="Google Shape;771;p18"/>
          <p:cNvPicPr preferRelativeResize="0"/>
          <p:nvPr/>
        </p:nvPicPr>
        <p:blipFill rotWithShape="1">
          <a:blip r:embed="rId23">
            <a:alphaModFix/>
          </a:blip>
          <a:srcRect b="0" l="0" r="0" t="0"/>
          <a:stretch/>
        </p:blipFill>
        <p:spPr>
          <a:xfrm>
            <a:off x="3048000" y="3543300"/>
            <a:ext cx="5397500" cy="1151315"/>
          </a:xfrm>
          <a:prstGeom prst="rect">
            <a:avLst/>
          </a:prstGeom>
          <a:noFill/>
          <a:ln>
            <a:noFill/>
          </a:ln>
        </p:spPr>
      </p:pic>
      <p:pic>
        <p:nvPicPr>
          <p:cNvPr id="772" name="Google Shape;772;p18"/>
          <p:cNvPicPr preferRelativeResize="0"/>
          <p:nvPr/>
        </p:nvPicPr>
        <p:blipFill rotWithShape="1">
          <a:blip r:embed="rId24">
            <a:alphaModFix/>
          </a:blip>
          <a:srcRect b="0" l="0" r="0" t="0"/>
          <a:stretch/>
        </p:blipFill>
        <p:spPr>
          <a:xfrm rot="7620000">
            <a:off x="12026899" y="2149072"/>
            <a:ext cx="1028700" cy="1028700"/>
          </a:xfrm>
          <a:prstGeom prst="rect">
            <a:avLst/>
          </a:prstGeom>
          <a:noFill/>
          <a:ln>
            <a:noFill/>
          </a:ln>
        </p:spPr>
      </p:pic>
      <p:pic>
        <p:nvPicPr>
          <p:cNvPr id="773" name="Google Shape;773;p18"/>
          <p:cNvPicPr preferRelativeResize="0"/>
          <p:nvPr/>
        </p:nvPicPr>
        <p:blipFill rotWithShape="1">
          <a:blip r:embed="rId22">
            <a:alphaModFix/>
          </a:blip>
          <a:srcRect b="0" l="0" r="0" t="0"/>
          <a:stretch/>
        </p:blipFill>
        <p:spPr>
          <a:xfrm>
            <a:off x="9410700" y="3822700"/>
            <a:ext cx="6261100" cy="5049416"/>
          </a:xfrm>
          <a:prstGeom prst="rect">
            <a:avLst/>
          </a:prstGeom>
          <a:noFill/>
          <a:ln>
            <a:noFill/>
          </a:ln>
        </p:spPr>
      </p:pic>
      <p:pic>
        <p:nvPicPr>
          <p:cNvPr id="774" name="Google Shape;774;p18"/>
          <p:cNvPicPr preferRelativeResize="0"/>
          <p:nvPr/>
        </p:nvPicPr>
        <p:blipFill rotWithShape="1">
          <a:blip r:embed="rId23">
            <a:alphaModFix/>
          </a:blip>
          <a:srcRect b="0" l="0" r="0" t="0"/>
          <a:stretch/>
        </p:blipFill>
        <p:spPr>
          <a:xfrm>
            <a:off x="9842500" y="3543300"/>
            <a:ext cx="5397500" cy="1151315"/>
          </a:xfrm>
          <a:prstGeom prst="rect">
            <a:avLst/>
          </a:prstGeom>
          <a:noFill/>
          <a:ln>
            <a:noFill/>
          </a:ln>
        </p:spPr>
      </p:pic>
      <p:sp>
        <p:nvSpPr>
          <p:cNvPr id="775" name="Google Shape;775;p18"/>
          <p:cNvSpPr txBox="1"/>
          <p:nvPr/>
        </p:nvSpPr>
        <p:spPr>
          <a:xfrm>
            <a:off x="5251450" y="22801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01</a:t>
            </a:r>
            <a:endParaRPr/>
          </a:p>
        </p:txBody>
      </p:sp>
      <p:sp>
        <p:nvSpPr>
          <p:cNvPr id="776" name="Google Shape;776;p18"/>
          <p:cNvSpPr txBox="1"/>
          <p:nvPr/>
        </p:nvSpPr>
        <p:spPr>
          <a:xfrm>
            <a:off x="12052300" y="23055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02</a:t>
            </a:r>
            <a:endParaRPr/>
          </a:p>
        </p:txBody>
      </p:sp>
      <p:sp>
        <p:nvSpPr>
          <p:cNvPr id="777" name="Google Shape;777;p18"/>
          <p:cNvSpPr txBox="1"/>
          <p:nvPr/>
        </p:nvSpPr>
        <p:spPr>
          <a:xfrm>
            <a:off x="5100352" y="3848100"/>
            <a:ext cx="164334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귀무가설</a:t>
            </a:r>
            <a:endParaRPr sz="2200">
              <a:solidFill>
                <a:schemeClr val="dk1"/>
              </a:solidFill>
              <a:latin typeface="Arial"/>
              <a:ea typeface="Arial"/>
              <a:cs typeface="Arial"/>
              <a:sym typeface="Arial"/>
            </a:endParaRPr>
          </a:p>
        </p:txBody>
      </p:sp>
      <p:sp>
        <p:nvSpPr>
          <p:cNvPr id="778" name="Google Shape;778;p18"/>
          <p:cNvSpPr txBox="1"/>
          <p:nvPr/>
        </p:nvSpPr>
        <p:spPr>
          <a:xfrm>
            <a:off x="3505200" y="5792569"/>
            <a:ext cx="442850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 유의미한 영향을 끼치지 않는다</a:t>
            </a:r>
            <a:endParaRPr sz="2000">
              <a:solidFill>
                <a:schemeClr val="dk1"/>
              </a:solidFill>
              <a:latin typeface="Calibri"/>
              <a:ea typeface="Calibri"/>
              <a:cs typeface="Calibri"/>
              <a:sym typeface="Calibri"/>
            </a:endParaRPr>
          </a:p>
        </p:txBody>
      </p:sp>
      <p:sp>
        <p:nvSpPr>
          <p:cNvPr id="779" name="Google Shape;779;p18"/>
          <p:cNvSpPr txBox="1"/>
          <p:nvPr/>
        </p:nvSpPr>
        <p:spPr>
          <a:xfrm>
            <a:off x="11989546" y="3854966"/>
            <a:ext cx="157405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대립가설</a:t>
            </a:r>
            <a:endParaRPr sz="2200">
              <a:solidFill>
                <a:schemeClr val="dk1"/>
              </a:solidFill>
              <a:latin typeface="Arial"/>
              <a:ea typeface="Arial"/>
              <a:cs typeface="Arial"/>
              <a:sym typeface="Arial"/>
            </a:endParaRPr>
          </a:p>
        </p:txBody>
      </p:sp>
      <p:sp>
        <p:nvSpPr>
          <p:cNvPr id="780" name="Google Shape;780;p18"/>
          <p:cNvSpPr txBox="1"/>
          <p:nvPr/>
        </p:nvSpPr>
        <p:spPr>
          <a:xfrm>
            <a:off x="10360148" y="5791553"/>
            <a:ext cx="464942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유의미한 영향을 끼친다.</a:t>
            </a:r>
            <a:endParaRPr sz="2000">
              <a:solidFill>
                <a:schemeClr val="dk1"/>
              </a:solidFill>
              <a:latin typeface="Calibri"/>
              <a:ea typeface="Calibri"/>
              <a:cs typeface="Calibri"/>
              <a:sym typeface="Calibri"/>
            </a:endParaRPr>
          </a:p>
        </p:txBody>
      </p:sp>
      <p:pic>
        <p:nvPicPr>
          <p:cNvPr id="781" name="Google Shape;781;p18"/>
          <p:cNvPicPr preferRelativeResize="0"/>
          <p:nvPr/>
        </p:nvPicPr>
        <p:blipFill rotWithShape="1">
          <a:blip r:embed="rId25">
            <a:alphaModFix/>
          </a:blip>
          <a:srcRect b="0" l="0" r="0" t="0"/>
          <a:stretch/>
        </p:blipFill>
        <p:spPr>
          <a:xfrm>
            <a:off x="695960" y="1939792"/>
            <a:ext cx="17211040" cy="7623308"/>
          </a:xfrm>
          <a:prstGeom prst="rect">
            <a:avLst/>
          </a:prstGeom>
          <a:noFill/>
          <a:ln>
            <a:noFill/>
          </a:ln>
        </p:spPr>
      </p:pic>
      <p:pic>
        <p:nvPicPr>
          <p:cNvPr id="782" name="Google Shape;782;p18"/>
          <p:cNvPicPr preferRelativeResize="0"/>
          <p:nvPr/>
        </p:nvPicPr>
        <p:blipFill rotWithShape="1">
          <a:blip r:embed="rId26">
            <a:alphaModFix/>
          </a:blip>
          <a:srcRect b="0" l="0" r="0" t="0"/>
          <a:stretch/>
        </p:blipFill>
        <p:spPr>
          <a:xfrm>
            <a:off x="1245932" y="1395406"/>
            <a:ext cx="5608279" cy="617243"/>
          </a:xfrm>
          <a:prstGeom prst="rect">
            <a:avLst/>
          </a:prstGeom>
          <a:noFill/>
          <a:ln>
            <a:noFill/>
          </a:ln>
        </p:spPr>
      </p:pic>
      <p:sp>
        <p:nvSpPr>
          <p:cNvPr id="783" name="Google Shape;783;p18"/>
          <p:cNvSpPr txBox="1"/>
          <p:nvPr/>
        </p:nvSpPr>
        <p:spPr>
          <a:xfrm>
            <a:off x="1402121" y="1479249"/>
            <a:ext cx="560827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d. 위반건수와 차량의 범위금 순위를 출력 </a:t>
            </a:r>
            <a:endParaRPr/>
          </a:p>
        </p:txBody>
      </p:sp>
      <p:pic>
        <p:nvPicPr>
          <p:cNvPr id="784" name="Google Shape;784;p18"/>
          <p:cNvPicPr preferRelativeResize="0"/>
          <p:nvPr/>
        </p:nvPicPr>
        <p:blipFill rotWithShape="1">
          <a:blip r:embed="rId27">
            <a:alphaModFix/>
          </a:blip>
          <a:srcRect b="0" l="0" r="0" t="0"/>
          <a:stretch/>
        </p:blipFill>
        <p:spPr>
          <a:xfrm>
            <a:off x="1245932" y="2941761"/>
            <a:ext cx="6541226" cy="1682520"/>
          </a:xfrm>
          <a:prstGeom prst="rect">
            <a:avLst/>
          </a:prstGeom>
          <a:noFill/>
          <a:ln>
            <a:noFill/>
          </a:ln>
        </p:spPr>
      </p:pic>
      <p:pic>
        <p:nvPicPr>
          <p:cNvPr id="785" name="Google Shape;785;p18"/>
          <p:cNvPicPr preferRelativeResize="0"/>
          <p:nvPr/>
        </p:nvPicPr>
        <p:blipFill rotWithShape="1">
          <a:blip r:embed="rId28">
            <a:alphaModFix/>
          </a:blip>
          <a:srcRect b="0" l="0" r="0" t="0"/>
          <a:stretch/>
        </p:blipFill>
        <p:spPr>
          <a:xfrm>
            <a:off x="4433550" y="5394969"/>
            <a:ext cx="6686240" cy="1793210"/>
          </a:xfrm>
          <a:prstGeom prst="rect">
            <a:avLst/>
          </a:prstGeom>
          <a:noFill/>
          <a:ln>
            <a:noFill/>
          </a:ln>
        </p:spPr>
      </p:pic>
      <p:pic>
        <p:nvPicPr>
          <p:cNvPr id="786" name="Google Shape;786;p18"/>
          <p:cNvPicPr preferRelativeResize="0"/>
          <p:nvPr/>
        </p:nvPicPr>
        <p:blipFill rotWithShape="1">
          <a:blip r:embed="rId29">
            <a:alphaModFix/>
          </a:blip>
          <a:srcRect b="0" l="0" r="0" t="0"/>
          <a:stretch/>
        </p:blipFill>
        <p:spPr>
          <a:xfrm>
            <a:off x="1276995" y="7318937"/>
            <a:ext cx="6640686" cy="1906550"/>
          </a:xfrm>
          <a:prstGeom prst="rect">
            <a:avLst/>
          </a:prstGeom>
          <a:noFill/>
          <a:ln>
            <a:noFill/>
          </a:ln>
        </p:spPr>
      </p:pic>
      <p:pic>
        <p:nvPicPr>
          <p:cNvPr id="787" name="Google Shape;787;p18"/>
          <p:cNvPicPr preferRelativeResize="0"/>
          <p:nvPr/>
        </p:nvPicPr>
        <p:blipFill rotWithShape="1">
          <a:blip r:embed="rId30">
            <a:alphaModFix/>
          </a:blip>
          <a:srcRect b="0" l="0" r="0" t="0"/>
          <a:stretch/>
        </p:blipFill>
        <p:spPr>
          <a:xfrm>
            <a:off x="9859611" y="3075315"/>
            <a:ext cx="6602584" cy="1845106"/>
          </a:xfrm>
          <a:prstGeom prst="rect">
            <a:avLst/>
          </a:prstGeom>
          <a:noFill/>
          <a:ln>
            <a:noFill/>
          </a:ln>
        </p:spPr>
      </p:pic>
      <p:pic>
        <p:nvPicPr>
          <p:cNvPr id="788" name="Google Shape;788;p18"/>
          <p:cNvPicPr preferRelativeResize="0"/>
          <p:nvPr/>
        </p:nvPicPr>
        <p:blipFill rotWithShape="1">
          <a:blip r:embed="rId31">
            <a:alphaModFix/>
          </a:blip>
          <a:srcRect b="0" l="0" r="0" t="0"/>
          <a:stretch/>
        </p:blipFill>
        <p:spPr>
          <a:xfrm>
            <a:off x="11104550" y="7376909"/>
            <a:ext cx="6650050" cy="1835451"/>
          </a:xfrm>
          <a:prstGeom prst="rect">
            <a:avLst/>
          </a:prstGeom>
          <a:noFill/>
          <a:ln>
            <a:noFill/>
          </a:ln>
        </p:spPr>
      </p:pic>
      <p:pic>
        <p:nvPicPr>
          <p:cNvPr id="789" name="Google Shape;789;p18"/>
          <p:cNvPicPr preferRelativeResize="0"/>
          <p:nvPr/>
        </p:nvPicPr>
        <p:blipFill rotWithShape="1">
          <a:blip r:embed="rId26">
            <a:alphaModFix/>
          </a:blip>
          <a:srcRect b="0" l="0" r="0" t="0"/>
          <a:stretch/>
        </p:blipFill>
        <p:spPr>
          <a:xfrm>
            <a:off x="1178635" y="2460464"/>
            <a:ext cx="2728454" cy="617243"/>
          </a:xfrm>
          <a:prstGeom prst="rect">
            <a:avLst/>
          </a:prstGeom>
          <a:noFill/>
          <a:ln>
            <a:noFill/>
          </a:ln>
        </p:spPr>
      </p:pic>
      <p:pic>
        <p:nvPicPr>
          <p:cNvPr id="790" name="Google Shape;790;p18"/>
          <p:cNvPicPr preferRelativeResize="0"/>
          <p:nvPr/>
        </p:nvPicPr>
        <p:blipFill rotWithShape="1">
          <a:blip r:embed="rId26">
            <a:alphaModFix/>
          </a:blip>
          <a:srcRect b="0" l="0" r="0" t="0"/>
          <a:stretch/>
        </p:blipFill>
        <p:spPr>
          <a:xfrm>
            <a:off x="11116465" y="6667500"/>
            <a:ext cx="4100498" cy="617243"/>
          </a:xfrm>
          <a:prstGeom prst="rect">
            <a:avLst/>
          </a:prstGeom>
          <a:noFill/>
          <a:ln>
            <a:noFill/>
          </a:ln>
        </p:spPr>
      </p:pic>
      <p:sp>
        <p:nvSpPr>
          <p:cNvPr id="791" name="Google Shape;791;p18"/>
          <p:cNvSpPr txBox="1"/>
          <p:nvPr/>
        </p:nvSpPr>
        <p:spPr>
          <a:xfrm>
            <a:off x="1182564" y="2560868"/>
            <a:ext cx="293165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승합 차량 범칙금 순위</a:t>
            </a:r>
            <a:endParaRPr/>
          </a:p>
        </p:txBody>
      </p:sp>
      <p:pic>
        <p:nvPicPr>
          <p:cNvPr id="792" name="Google Shape;792;p18"/>
          <p:cNvPicPr preferRelativeResize="0"/>
          <p:nvPr/>
        </p:nvPicPr>
        <p:blipFill rotWithShape="1">
          <a:blip r:embed="rId26">
            <a:alphaModFix/>
          </a:blip>
          <a:srcRect b="0" l="0" r="0" t="0"/>
          <a:stretch/>
        </p:blipFill>
        <p:spPr>
          <a:xfrm>
            <a:off x="1138592" y="6591852"/>
            <a:ext cx="2929815" cy="617243"/>
          </a:xfrm>
          <a:prstGeom prst="rect">
            <a:avLst/>
          </a:prstGeom>
          <a:noFill/>
          <a:ln>
            <a:noFill/>
          </a:ln>
        </p:spPr>
      </p:pic>
      <p:sp>
        <p:nvSpPr>
          <p:cNvPr id="793" name="Google Shape;793;p18"/>
          <p:cNvSpPr txBox="1"/>
          <p:nvPr/>
        </p:nvSpPr>
        <p:spPr>
          <a:xfrm>
            <a:off x="1219200" y="6703508"/>
            <a:ext cx="283797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이륜 차량 범칙금 순위</a:t>
            </a:r>
            <a:endParaRPr/>
          </a:p>
        </p:txBody>
      </p:sp>
      <p:pic>
        <p:nvPicPr>
          <p:cNvPr id="794" name="Google Shape;794;p18"/>
          <p:cNvPicPr preferRelativeResize="0"/>
          <p:nvPr/>
        </p:nvPicPr>
        <p:blipFill rotWithShape="1">
          <a:blip r:embed="rId26">
            <a:alphaModFix/>
          </a:blip>
          <a:srcRect b="0" l="0" r="0" t="0"/>
          <a:stretch/>
        </p:blipFill>
        <p:spPr>
          <a:xfrm>
            <a:off x="4468311" y="4696607"/>
            <a:ext cx="2730500" cy="617243"/>
          </a:xfrm>
          <a:prstGeom prst="rect">
            <a:avLst/>
          </a:prstGeom>
          <a:noFill/>
          <a:ln>
            <a:noFill/>
          </a:ln>
        </p:spPr>
      </p:pic>
      <p:sp>
        <p:nvSpPr>
          <p:cNvPr id="795" name="Google Shape;795;p18"/>
          <p:cNvSpPr txBox="1"/>
          <p:nvPr/>
        </p:nvSpPr>
        <p:spPr>
          <a:xfrm>
            <a:off x="4607232" y="4794094"/>
            <a:ext cx="243261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승용차 범칙금 건수</a:t>
            </a:r>
            <a:endParaRPr/>
          </a:p>
        </p:txBody>
      </p:sp>
      <p:sp>
        <p:nvSpPr>
          <p:cNvPr id="796" name="Google Shape;796;p18"/>
          <p:cNvSpPr txBox="1"/>
          <p:nvPr/>
        </p:nvSpPr>
        <p:spPr>
          <a:xfrm>
            <a:off x="11381563" y="6799827"/>
            <a:ext cx="350407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개인형 이동장치 범칙금 순위</a:t>
            </a:r>
            <a:endParaRPr/>
          </a:p>
        </p:txBody>
      </p:sp>
      <p:pic>
        <p:nvPicPr>
          <p:cNvPr id="797" name="Google Shape;797;p18"/>
          <p:cNvPicPr preferRelativeResize="0"/>
          <p:nvPr/>
        </p:nvPicPr>
        <p:blipFill rotWithShape="1">
          <a:blip r:embed="rId26">
            <a:alphaModFix/>
          </a:blip>
          <a:srcRect b="0" l="0" r="0" t="0"/>
          <a:stretch/>
        </p:blipFill>
        <p:spPr>
          <a:xfrm>
            <a:off x="9720689" y="2361540"/>
            <a:ext cx="3160050" cy="617243"/>
          </a:xfrm>
          <a:prstGeom prst="rect">
            <a:avLst/>
          </a:prstGeom>
          <a:noFill/>
          <a:ln>
            <a:noFill/>
          </a:ln>
        </p:spPr>
      </p:pic>
      <p:sp>
        <p:nvSpPr>
          <p:cNvPr id="798" name="Google Shape;798;p18"/>
          <p:cNvSpPr txBox="1"/>
          <p:nvPr/>
        </p:nvSpPr>
        <p:spPr>
          <a:xfrm>
            <a:off x="9859611" y="2459027"/>
            <a:ext cx="331527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자전거차량 범칙금 순위</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802" name="Shape 802"/>
        <p:cNvGrpSpPr/>
        <p:nvPr/>
      </p:nvGrpSpPr>
      <p:grpSpPr>
        <a:xfrm>
          <a:off x="0" y="0"/>
          <a:ext cx="0" cy="0"/>
          <a:chOff x="0" y="0"/>
          <a:chExt cx="0" cy="0"/>
        </a:xfrm>
      </p:grpSpPr>
      <p:pic>
        <p:nvPicPr>
          <p:cNvPr id="803" name="Google Shape;803;p19"/>
          <p:cNvPicPr preferRelativeResize="0"/>
          <p:nvPr/>
        </p:nvPicPr>
        <p:blipFill rotWithShape="1">
          <a:blip r:embed="rId3">
            <a:alphaModFix amt="48000"/>
          </a:blip>
          <a:srcRect b="0" l="0" r="0" t="0"/>
          <a:stretch/>
        </p:blipFill>
        <p:spPr>
          <a:xfrm>
            <a:off x="3340100" y="0"/>
            <a:ext cx="11163300" cy="10236200"/>
          </a:xfrm>
          <a:prstGeom prst="rect">
            <a:avLst/>
          </a:prstGeom>
          <a:noFill/>
          <a:ln>
            <a:noFill/>
          </a:ln>
        </p:spPr>
      </p:pic>
      <p:pic>
        <p:nvPicPr>
          <p:cNvPr id="804" name="Google Shape;804;p19"/>
          <p:cNvPicPr preferRelativeResize="0"/>
          <p:nvPr/>
        </p:nvPicPr>
        <p:blipFill rotWithShape="1">
          <a:blip r:embed="rId4">
            <a:alphaModFix/>
          </a:blip>
          <a:srcRect b="0" l="0" r="0" t="0"/>
          <a:stretch/>
        </p:blipFill>
        <p:spPr>
          <a:xfrm>
            <a:off x="381000" y="1549384"/>
            <a:ext cx="17211040" cy="7676865"/>
          </a:xfrm>
          <a:prstGeom prst="rect">
            <a:avLst/>
          </a:prstGeom>
          <a:solidFill>
            <a:srgbClr val="F1EDEC"/>
          </a:solidFill>
          <a:ln>
            <a:noFill/>
          </a:ln>
        </p:spPr>
      </p:pic>
      <p:pic>
        <p:nvPicPr>
          <p:cNvPr id="805" name="Google Shape;805;p19"/>
          <p:cNvPicPr preferRelativeResize="0"/>
          <p:nvPr/>
        </p:nvPicPr>
        <p:blipFill rotWithShape="1">
          <a:blip r:embed="rId5">
            <a:alphaModFix/>
          </a:blip>
          <a:srcRect b="0" l="0" r="0" t="0"/>
          <a:stretch/>
        </p:blipFill>
        <p:spPr>
          <a:xfrm>
            <a:off x="533400" y="1711192"/>
            <a:ext cx="17211040" cy="7623308"/>
          </a:xfrm>
          <a:prstGeom prst="rect">
            <a:avLst/>
          </a:prstGeom>
          <a:noFill/>
          <a:ln>
            <a:noFill/>
          </a:ln>
        </p:spPr>
      </p:pic>
      <p:pic>
        <p:nvPicPr>
          <p:cNvPr id="806" name="Google Shape;806;p19"/>
          <p:cNvPicPr preferRelativeResize="0"/>
          <p:nvPr/>
        </p:nvPicPr>
        <p:blipFill rotWithShape="1">
          <a:blip r:embed="rId6">
            <a:alphaModFix amt="40000"/>
          </a:blip>
          <a:srcRect b="0" l="0" r="0" t="0"/>
          <a:stretch/>
        </p:blipFill>
        <p:spPr>
          <a:xfrm rot="-120000">
            <a:off x="14833600" y="9982200"/>
            <a:ext cx="1524000" cy="1524000"/>
          </a:xfrm>
          <a:prstGeom prst="rect">
            <a:avLst/>
          </a:prstGeom>
          <a:noFill/>
          <a:ln>
            <a:noFill/>
          </a:ln>
        </p:spPr>
      </p:pic>
      <p:pic>
        <p:nvPicPr>
          <p:cNvPr id="807" name="Google Shape;807;p19"/>
          <p:cNvPicPr preferRelativeResize="0"/>
          <p:nvPr/>
        </p:nvPicPr>
        <p:blipFill rotWithShape="1">
          <a:blip r:embed="rId7">
            <a:alphaModFix amt="70000"/>
          </a:blip>
          <a:srcRect b="0" l="0" r="0" t="0"/>
          <a:stretch/>
        </p:blipFill>
        <p:spPr>
          <a:xfrm rot="-120000">
            <a:off x="15913100" y="9677400"/>
            <a:ext cx="1790700" cy="1790700"/>
          </a:xfrm>
          <a:prstGeom prst="rect">
            <a:avLst/>
          </a:prstGeom>
          <a:noFill/>
          <a:ln>
            <a:noFill/>
          </a:ln>
        </p:spPr>
      </p:pic>
      <p:pic>
        <p:nvPicPr>
          <p:cNvPr id="808" name="Google Shape;808;p19"/>
          <p:cNvPicPr preferRelativeResize="0"/>
          <p:nvPr/>
        </p:nvPicPr>
        <p:blipFill rotWithShape="1">
          <a:blip r:embed="rId8">
            <a:alphaModFix/>
          </a:blip>
          <a:srcRect b="0" l="0" r="0" t="0"/>
          <a:stretch/>
        </p:blipFill>
        <p:spPr>
          <a:xfrm rot="-120000">
            <a:off x="17272000" y="9398000"/>
            <a:ext cx="2019300" cy="2019300"/>
          </a:xfrm>
          <a:prstGeom prst="rect">
            <a:avLst/>
          </a:prstGeom>
          <a:noFill/>
          <a:ln>
            <a:noFill/>
          </a:ln>
        </p:spPr>
      </p:pic>
      <p:pic>
        <p:nvPicPr>
          <p:cNvPr id="809" name="Google Shape;809;p19"/>
          <p:cNvPicPr preferRelativeResize="0"/>
          <p:nvPr/>
        </p:nvPicPr>
        <p:blipFill rotWithShape="1">
          <a:blip r:embed="rId9">
            <a:alphaModFix amt="40000"/>
          </a:blip>
          <a:srcRect b="0" l="0" r="0" t="0"/>
          <a:stretch/>
        </p:blipFill>
        <p:spPr>
          <a:xfrm rot="120000">
            <a:off x="1943100" y="9982200"/>
            <a:ext cx="1524000" cy="1524000"/>
          </a:xfrm>
          <a:prstGeom prst="rect">
            <a:avLst/>
          </a:prstGeom>
          <a:noFill/>
          <a:ln>
            <a:noFill/>
          </a:ln>
        </p:spPr>
      </p:pic>
      <p:pic>
        <p:nvPicPr>
          <p:cNvPr id="810" name="Google Shape;810;p19"/>
          <p:cNvPicPr preferRelativeResize="0"/>
          <p:nvPr/>
        </p:nvPicPr>
        <p:blipFill rotWithShape="1">
          <a:blip r:embed="rId10">
            <a:alphaModFix amt="70000"/>
          </a:blip>
          <a:srcRect b="0" l="0" r="0" t="0"/>
          <a:stretch/>
        </p:blipFill>
        <p:spPr>
          <a:xfrm rot="120000">
            <a:off x="584200" y="9677400"/>
            <a:ext cx="1790700" cy="1790700"/>
          </a:xfrm>
          <a:prstGeom prst="rect">
            <a:avLst/>
          </a:prstGeom>
          <a:noFill/>
          <a:ln>
            <a:noFill/>
          </a:ln>
        </p:spPr>
      </p:pic>
      <p:pic>
        <p:nvPicPr>
          <p:cNvPr id="811" name="Google Shape;811;p19"/>
          <p:cNvPicPr preferRelativeResize="0"/>
          <p:nvPr/>
        </p:nvPicPr>
        <p:blipFill rotWithShape="1">
          <a:blip r:embed="rId11">
            <a:alphaModFix/>
          </a:blip>
          <a:srcRect b="0" l="0" r="0" t="0"/>
          <a:stretch/>
        </p:blipFill>
        <p:spPr>
          <a:xfrm rot="120000">
            <a:off x="-1003300" y="9398000"/>
            <a:ext cx="2019300" cy="2019300"/>
          </a:xfrm>
          <a:prstGeom prst="rect">
            <a:avLst/>
          </a:prstGeom>
          <a:noFill/>
          <a:ln>
            <a:noFill/>
          </a:ln>
        </p:spPr>
      </p:pic>
      <p:pic>
        <p:nvPicPr>
          <p:cNvPr id="812" name="Google Shape;812;p19"/>
          <p:cNvPicPr preferRelativeResize="0"/>
          <p:nvPr/>
        </p:nvPicPr>
        <p:blipFill rotWithShape="1">
          <a:blip r:embed="rId12">
            <a:alphaModFix amt="40000"/>
          </a:blip>
          <a:srcRect b="0" l="0" r="0" t="0"/>
          <a:stretch/>
        </p:blipFill>
        <p:spPr>
          <a:xfrm rot="120000">
            <a:off x="14833600" y="-1219200"/>
            <a:ext cx="1524000" cy="1524000"/>
          </a:xfrm>
          <a:prstGeom prst="rect">
            <a:avLst/>
          </a:prstGeom>
          <a:noFill/>
          <a:ln>
            <a:noFill/>
          </a:ln>
        </p:spPr>
      </p:pic>
      <p:pic>
        <p:nvPicPr>
          <p:cNvPr id="813" name="Google Shape;813;p19"/>
          <p:cNvPicPr preferRelativeResize="0"/>
          <p:nvPr/>
        </p:nvPicPr>
        <p:blipFill rotWithShape="1">
          <a:blip r:embed="rId13">
            <a:alphaModFix amt="70000"/>
          </a:blip>
          <a:srcRect b="0" l="0" r="0" t="0"/>
          <a:stretch/>
        </p:blipFill>
        <p:spPr>
          <a:xfrm rot="120000">
            <a:off x="15913100" y="-1168400"/>
            <a:ext cx="1790700" cy="1790700"/>
          </a:xfrm>
          <a:prstGeom prst="rect">
            <a:avLst/>
          </a:prstGeom>
          <a:noFill/>
          <a:ln>
            <a:noFill/>
          </a:ln>
        </p:spPr>
      </p:pic>
      <p:pic>
        <p:nvPicPr>
          <p:cNvPr id="814" name="Google Shape;814;p19"/>
          <p:cNvPicPr preferRelativeResize="0"/>
          <p:nvPr/>
        </p:nvPicPr>
        <p:blipFill rotWithShape="1">
          <a:blip r:embed="rId14">
            <a:alphaModFix/>
          </a:blip>
          <a:srcRect b="0" l="0" r="0" t="0"/>
          <a:stretch/>
        </p:blipFill>
        <p:spPr>
          <a:xfrm rot="120000">
            <a:off x="17272000" y="-1117600"/>
            <a:ext cx="2019300" cy="2019300"/>
          </a:xfrm>
          <a:prstGeom prst="rect">
            <a:avLst/>
          </a:prstGeom>
          <a:noFill/>
          <a:ln>
            <a:noFill/>
          </a:ln>
        </p:spPr>
      </p:pic>
      <p:pic>
        <p:nvPicPr>
          <p:cNvPr id="815" name="Google Shape;815;p19"/>
          <p:cNvPicPr preferRelativeResize="0"/>
          <p:nvPr/>
        </p:nvPicPr>
        <p:blipFill rotWithShape="1">
          <a:blip r:embed="rId15">
            <a:alphaModFix amt="40000"/>
          </a:blip>
          <a:srcRect b="0" l="0" r="0" t="0"/>
          <a:stretch/>
        </p:blipFill>
        <p:spPr>
          <a:xfrm rot="-120000">
            <a:off x="1943100" y="-1219200"/>
            <a:ext cx="1524000" cy="1524000"/>
          </a:xfrm>
          <a:prstGeom prst="rect">
            <a:avLst/>
          </a:prstGeom>
          <a:noFill/>
          <a:ln>
            <a:noFill/>
          </a:ln>
        </p:spPr>
      </p:pic>
      <p:pic>
        <p:nvPicPr>
          <p:cNvPr id="816" name="Google Shape;816;p19"/>
          <p:cNvPicPr preferRelativeResize="0"/>
          <p:nvPr/>
        </p:nvPicPr>
        <p:blipFill rotWithShape="1">
          <a:blip r:embed="rId16">
            <a:alphaModFix amt="70000"/>
          </a:blip>
          <a:srcRect b="0" l="0" r="0" t="0"/>
          <a:stretch/>
        </p:blipFill>
        <p:spPr>
          <a:xfrm rot="-120000">
            <a:off x="584200" y="-1168400"/>
            <a:ext cx="1790700" cy="1790700"/>
          </a:xfrm>
          <a:prstGeom prst="rect">
            <a:avLst/>
          </a:prstGeom>
          <a:noFill/>
          <a:ln>
            <a:noFill/>
          </a:ln>
        </p:spPr>
      </p:pic>
      <p:pic>
        <p:nvPicPr>
          <p:cNvPr id="817" name="Google Shape;817;p19"/>
          <p:cNvPicPr preferRelativeResize="0"/>
          <p:nvPr/>
        </p:nvPicPr>
        <p:blipFill rotWithShape="1">
          <a:blip r:embed="rId17">
            <a:alphaModFix/>
          </a:blip>
          <a:srcRect b="0" l="0" r="0" t="0"/>
          <a:stretch/>
        </p:blipFill>
        <p:spPr>
          <a:xfrm rot="-120000">
            <a:off x="-1003300" y="-1117600"/>
            <a:ext cx="2019300" cy="2019300"/>
          </a:xfrm>
          <a:prstGeom prst="rect">
            <a:avLst/>
          </a:prstGeom>
          <a:noFill/>
          <a:ln>
            <a:noFill/>
          </a:ln>
        </p:spPr>
      </p:pic>
      <p:pic>
        <p:nvPicPr>
          <p:cNvPr id="818" name="Google Shape;818;p19"/>
          <p:cNvPicPr preferRelativeResize="0"/>
          <p:nvPr/>
        </p:nvPicPr>
        <p:blipFill rotWithShape="1">
          <a:blip r:embed="rId18">
            <a:alphaModFix/>
          </a:blip>
          <a:srcRect b="0" l="0" r="0" t="0"/>
          <a:stretch/>
        </p:blipFill>
        <p:spPr>
          <a:xfrm>
            <a:off x="0" y="0"/>
            <a:ext cx="18288000" cy="1143000"/>
          </a:xfrm>
          <a:prstGeom prst="rect">
            <a:avLst/>
          </a:prstGeom>
          <a:noFill/>
          <a:ln>
            <a:noFill/>
          </a:ln>
        </p:spPr>
      </p:pic>
      <p:sp>
        <p:nvSpPr>
          <p:cNvPr id="819" name="Google Shape;819;p19"/>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800" u="none" strike="noStrike">
                <a:solidFill>
                  <a:srgbClr val="F1EDEC"/>
                </a:solidFill>
                <a:latin typeface="Arial"/>
                <a:ea typeface="Arial"/>
                <a:cs typeface="Arial"/>
                <a:sym typeface="Arial"/>
              </a:rPr>
              <a:t># 03</a:t>
            </a:r>
            <a:endParaRPr/>
          </a:p>
          <a:p>
            <a:pPr indent="0" lvl="0" marL="0" marR="0" rtl="0" algn="l">
              <a:lnSpc>
                <a:spcPct val="134460"/>
              </a:lnSpc>
              <a:spcBef>
                <a:spcPts val="0"/>
              </a:spcBef>
              <a:spcAft>
                <a:spcPts val="0"/>
              </a:spcAft>
              <a:buNone/>
            </a:pPr>
            <a:r>
              <a:rPr b="0" i="0" lang="en-US" sz="2800" u="none" strike="noStrike">
                <a:solidFill>
                  <a:srgbClr val="F1EDEC"/>
                </a:solidFill>
                <a:latin typeface="Calibri"/>
                <a:ea typeface="Calibri"/>
                <a:cs typeface="Calibri"/>
                <a:sym typeface="Calibri"/>
              </a:rPr>
              <a:t>차량</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종류별</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범칙금과</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위반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건수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분석</a:t>
            </a:r>
            <a:endParaRPr/>
          </a:p>
        </p:txBody>
      </p:sp>
      <p:pic>
        <p:nvPicPr>
          <p:cNvPr id="820" name="Google Shape;820;p19"/>
          <p:cNvPicPr preferRelativeResize="0"/>
          <p:nvPr/>
        </p:nvPicPr>
        <p:blipFill rotWithShape="1">
          <a:blip r:embed="rId19">
            <a:alphaModFix/>
          </a:blip>
          <a:srcRect b="0" l="0" r="0" t="0"/>
          <a:stretch/>
        </p:blipFill>
        <p:spPr>
          <a:xfrm>
            <a:off x="16522700" y="7658100"/>
            <a:ext cx="889000" cy="889000"/>
          </a:xfrm>
          <a:prstGeom prst="rect">
            <a:avLst/>
          </a:prstGeom>
          <a:noFill/>
          <a:ln>
            <a:noFill/>
          </a:ln>
        </p:spPr>
      </p:pic>
      <p:pic>
        <p:nvPicPr>
          <p:cNvPr id="821" name="Google Shape;821;p19"/>
          <p:cNvPicPr preferRelativeResize="0"/>
          <p:nvPr/>
        </p:nvPicPr>
        <p:blipFill rotWithShape="1">
          <a:blip r:embed="rId20">
            <a:alphaModFix/>
          </a:blip>
          <a:srcRect b="0" l="0" r="0" t="0"/>
          <a:stretch/>
        </p:blipFill>
        <p:spPr>
          <a:xfrm>
            <a:off x="16522700" y="5727700"/>
            <a:ext cx="889000" cy="889000"/>
          </a:xfrm>
          <a:prstGeom prst="rect">
            <a:avLst/>
          </a:prstGeom>
          <a:noFill/>
          <a:ln>
            <a:noFill/>
          </a:ln>
        </p:spPr>
      </p:pic>
      <p:pic>
        <p:nvPicPr>
          <p:cNvPr id="822" name="Google Shape;822;p19"/>
          <p:cNvPicPr preferRelativeResize="0"/>
          <p:nvPr/>
        </p:nvPicPr>
        <p:blipFill rotWithShape="1">
          <a:blip r:embed="rId21">
            <a:alphaModFix/>
          </a:blip>
          <a:srcRect b="0" l="0" r="0" t="0"/>
          <a:stretch/>
        </p:blipFill>
        <p:spPr>
          <a:xfrm>
            <a:off x="16522700" y="6692900"/>
            <a:ext cx="889000" cy="889000"/>
          </a:xfrm>
          <a:prstGeom prst="rect">
            <a:avLst/>
          </a:prstGeom>
          <a:noFill/>
          <a:ln>
            <a:noFill/>
          </a:ln>
        </p:spPr>
      </p:pic>
      <p:pic>
        <p:nvPicPr>
          <p:cNvPr id="823" name="Google Shape;823;p19"/>
          <p:cNvPicPr preferRelativeResize="0"/>
          <p:nvPr/>
        </p:nvPicPr>
        <p:blipFill rotWithShape="1">
          <a:blip r:embed="rId22">
            <a:alphaModFix/>
          </a:blip>
          <a:srcRect b="0" l="0" r="0" t="0"/>
          <a:stretch/>
        </p:blipFill>
        <p:spPr>
          <a:xfrm>
            <a:off x="2616200" y="3822700"/>
            <a:ext cx="6261100" cy="5049416"/>
          </a:xfrm>
          <a:prstGeom prst="rect">
            <a:avLst/>
          </a:prstGeom>
          <a:noFill/>
          <a:ln>
            <a:noFill/>
          </a:ln>
        </p:spPr>
      </p:pic>
      <p:pic>
        <p:nvPicPr>
          <p:cNvPr id="824" name="Google Shape;824;p19"/>
          <p:cNvPicPr preferRelativeResize="0"/>
          <p:nvPr/>
        </p:nvPicPr>
        <p:blipFill rotWithShape="1">
          <a:blip r:embed="rId23">
            <a:alphaModFix/>
          </a:blip>
          <a:srcRect b="0" l="0" r="0" t="0"/>
          <a:stretch/>
        </p:blipFill>
        <p:spPr>
          <a:xfrm rot="7620000">
            <a:off x="12026899" y="2149072"/>
            <a:ext cx="1028700" cy="1028700"/>
          </a:xfrm>
          <a:prstGeom prst="rect">
            <a:avLst/>
          </a:prstGeom>
          <a:noFill/>
          <a:ln>
            <a:noFill/>
          </a:ln>
        </p:spPr>
      </p:pic>
      <p:pic>
        <p:nvPicPr>
          <p:cNvPr id="825" name="Google Shape;825;p19"/>
          <p:cNvPicPr preferRelativeResize="0"/>
          <p:nvPr/>
        </p:nvPicPr>
        <p:blipFill rotWithShape="1">
          <a:blip r:embed="rId22">
            <a:alphaModFix/>
          </a:blip>
          <a:srcRect b="0" l="0" r="0" t="0"/>
          <a:stretch/>
        </p:blipFill>
        <p:spPr>
          <a:xfrm>
            <a:off x="9410700" y="3822700"/>
            <a:ext cx="6261100" cy="5049416"/>
          </a:xfrm>
          <a:prstGeom prst="rect">
            <a:avLst/>
          </a:prstGeom>
          <a:noFill/>
          <a:ln>
            <a:noFill/>
          </a:ln>
        </p:spPr>
      </p:pic>
      <p:pic>
        <p:nvPicPr>
          <p:cNvPr id="826" name="Google Shape;826;p19"/>
          <p:cNvPicPr preferRelativeResize="0"/>
          <p:nvPr/>
        </p:nvPicPr>
        <p:blipFill rotWithShape="1">
          <a:blip r:embed="rId24">
            <a:alphaModFix/>
          </a:blip>
          <a:srcRect b="0" l="0" r="0" t="0"/>
          <a:stretch/>
        </p:blipFill>
        <p:spPr>
          <a:xfrm>
            <a:off x="9842500" y="3543300"/>
            <a:ext cx="5397500" cy="1151315"/>
          </a:xfrm>
          <a:prstGeom prst="rect">
            <a:avLst/>
          </a:prstGeom>
          <a:noFill/>
          <a:ln>
            <a:noFill/>
          </a:ln>
        </p:spPr>
      </p:pic>
      <p:sp>
        <p:nvSpPr>
          <p:cNvPr id="827" name="Google Shape;827;p19"/>
          <p:cNvSpPr txBox="1"/>
          <p:nvPr/>
        </p:nvSpPr>
        <p:spPr>
          <a:xfrm>
            <a:off x="5251450" y="22801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01</a:t>
            </a:r>
            <a:endParaRPr/>
          </a:p>
        </p:txBody>
      </p:sp>
      <p:sp>
        <p:nvSpPr>
          <p:cNvPr id="828" name="Google Shape;828;p19"/>
          <p:cNvSpPr txBox="1"/>
          <p:nvPr/>
        </p:nvSpPr>
        <p:spPr>
          <a:xfrm>
            <a:off x="12052300" y="23055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02</a:t>
            </a:r>
            <a:endParaRPr/>
          </a:p>
        </p:txBody>
      </p:sp>
      <p:pic>
        <p:nvPicPr>
          <p:cNvPr id="829" name="Google Shape;829;p19"/>
          <p:cNvPicPr preferRelativeResize="0"/>
          <p:nvPr/>
        </p:nvPicPr>
        <p:blipFill rotWithShape="1">
          <a:blip r:embed="rId25">
            <a:alphaModFix/>
          </a:blip>
          <a:srcRect b="0" l="0" r="0" t="0"/>
          <a:stretch/>
        </p:blipFill>
        <p:spPr>
          <a:xfrm>
            <a:off x="695960" y="1939792"/>
            <a:ext cx="17211040" cy="7623308"/>
          </a:xfrm>
          <a:prstGeom prst="rect">
            <a:avLst/>
          </a:prstGeom>
          <a:noFill/>
          <a:ln>
            <a:noFill/>
          </a:ln>
        </p:spPr>
      </p:pic>
      <p:pic>
        <p:nvPicPr>
          <p:cNvPr id="830" name="Google Shape;830;p19"/>
          <p:cNvPicPr preferRelativeResize="0"/>
          <p:nvPr/>
        </p:nvPicPr>
        <p:blipFill rotWithShape="1">
          <a:blip r:embed="rId26">
            <a:alphaModFix/>
          </a:blip>
          <a:srcRect b="0" l="0" r="0" t="0"/>
          <a:stretch/>
        </p:blipFill>
        <p:spPr>
          <a:xfrm>
            <a:off x="1245932" y="1451993"/>
            <a:ext cx="5608279" cy="617243"/>
          </a:xfrm>
          <a:prstGeom prst="rect">
            <a:avLst/>
          </a:prstGeom>
          <a:noFill/>
          <a:ln>
            <a:noFill/>
          </a:ln>
        </p:spPr>
      </p:pic>
      <p:sp>
        <p:nvSpPr>
          <p:cNvPr id="831" name="Google Shape;831;p19"/>
          <p:cNvSpPr txBox="1"/>
          <p:nvPr/>
        </p:nvSpPr>
        <p:spPr>
          <a:xfrm>
            <a:off x="1402121" y="1535836"/>
            <a:ext cx="560827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d. 위반건수와 차량의 범위금 순위를 출력 </a:t>
            </a:r>
            <a:endParaRPr/>
          </a:p>
        </p:txBody>
      </p:sp>
      <p:pic>
        <p:nvPicPr>
          <p:cNvPr id="832" name="Google Shape;832;p19"/>
          <p:cNvPicPr preferRelativeResize="0"/>
          <p:nvPr/>
        </p:nvPicPr>
        <p:blipFill rotWithShape="1">
          <a:blip r:embed="rId27">
            <a:alphaModFix/>
          </a:blip>
          <a:srcRect b="0" l="0" r="0" t="0"/>
          <a:stretch/>
        </p:blipFill>
        <p:spPr>
          <a:xfrm>
            <a:off x="1028249" y="2418858"/>
            <a:ext cx="9745594" cy="3754113"/>
          </a:xfrm>
          <a:prstGeom prst="rect">
            <a:avLst/>
          </a:prstGeom>
          <a:noFill/>
          <a:ln>
            <a:noFill/>
          </a:ln>
        </p:spPr>
      </p:pic>
      <p:pic>
        <p:nvPicPr>
          <p:cNvPr id="833" name="Google Shape;833;p19"/>
          <p:cNvPicPr preferRelativeResize="0"/>
          <p:nvPr/>
        </p:nvPicPr>
        <p:blipFill rotWithShape="1">
          <a:blip r:embed="rId28">
            <a:alphaModFix/>
          </a:blip>
          <a:srcRect b="0" l="0" r="0" t="0"/>
          <a:stretch/>
        </p:blipFill>
        <p:spPr>
          <a:xfrm>
            <a:off x="950761" y="5035199"/>
            <a:ext cx="9727666" cy="3956159"/>
          </a:xfrm>
          <a:prstGeom prst="rect">
            <a:avLst/>
          </a:prstGeom>
          <a:noFill/>
          <a:ln>
            <a:noFill/>
          </a:ln>
        </p:spPr>
      </p:pic>
      <p:pic>
        <p:nvPicPr>
          <p:cNvPr id="834" name="Google Shape;834;p19"/>
          <p:cNvPicPr preferRelativeResize="0"/>
          <p:nvPr/>
        </p:nvPicPr>
        <p:blipFill rotWithShape="1">
          <a:blip r:embed="rId29">
            <a:alphaModFix/>
          </a:blip>
          <a:srcRect b="0" l="0" r="0" t="0"/>
          <a:stretch/>
        </p:blipFill>
        <p:spPr>
          <a:xfrm>
            <a:off x="7676071" y="2357572"/>
            <a:ext cx="9730356" cy="3875047"/>
          </a:xfrm>
          <a:prstGeom prst="rect">
            <a:avLst/>
          </a:prstGeom>
          <a:noFill/>
          <a:ln>
            <a:noFill/>
          </a:ln>
        </p:spPr>
      </p:pic>
      <p:pic>
        <p:nvPicPr>
          <p:cNvPr id="835" name="Google Shape;835;p19"/>
          <p:cNvPicPr preferRelativeResize="0"/>
          <p:nvPr/>
        </p:nvPicPr>
        <p:blipFill rotWithShape="1">
          <a:blip r:embed="rId30">
            <a:alphaModFix/>
          </a:blip>
          <a:srcRect b="0" l="0" r="0" t="0"/>
          <a:stretch/>
        </p:blipFill>
        <p:spPr>
          <a:xfrm>
            <a:off x="7209311" y="4928484"/>
            <a:ext cx="10540209" cy="4253616"/>
          </a:xfrm>
          <a:prstGeom prst="rect">
            <a:avLst/>
          </a:prstGeom>
          <a:noFill/>
          <a:ln>
            <a:noFill/>
          </a:ln>
        </p:spPr>
      </p:pic>
      <p:pic>
        <p:nvPicPr>
          <p:cNvPr id="836" name="Google Shape;836;p19"/>
          <p:cNvPicPr preferRelativeResize="0"/>
          <p:nvPr/>
        </p:nvPicPr>
        <p:blipFill rotWithShape="1">
          <a:blip r:embed="rId31">
            <a:alphaModFix/>
          </a:blip>
          <a:srcRect b="0" l="0" r="0" t="0"/>
          <a:stretch/>
        </p:blipFill>
        <p:spPr>
          <a:xfrm>
            <a:off x="4387390" y="3850146"/>
            <a:ext cx="10178383" cy="40228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108" name="Shape 108"/>
        <p:cNvGrpSpPr/>
        <p:nvPr/>
      </p:nvGrpSpPr>
      <p:grpSpPr>
        <a:xfrm>
          <a:off x="0" y="0"/>
          <a:ext cx="0" cy="0"/>
          <a:chOff x="0" y="0"/>
          <a:chExt cx="0" cy="0"/>
        </a:xfrm>
      </p:grpSpPr>
      <p:pic>
        <p:nvPicPr>
          <p:cNvPr id="109" name="Google Shape;109;p2"/>
          <p:cNvPicPr preferRelativeResize="0"/>
          <p:nvPr/>
        </p:nvPicPr>
        <p:blipFill rotWithShape="1">
          <a:blip r:embed="rId3">
            <a:alphaModFix amt="48000"/>
          </a:blip>
          <a:srcRect b="0" l="0" r="0" t="0"/>
          <a:stretch/>
        </p:blipFill>
        <p:spPr>
          <a:xfrm>
            <a:off x="11123888" y="-2247900"/>
            <a:ext cx="5400084" cy="4951613"/>
          </a:xfrm>
          <a:prstGeom prst="rect">
            <a:avLst/>
          </a:prstGeom>
          <a:noFill/>
          <a:ln>
            <a:noFill/>
          </a:ln>
        </p:spPr>
      </p:pic>
      <p:pic>
        <p:nvPicPr>
          <p:cNvPr id="110" name="Google Shape;110;p2"/>
          <p:cNvPicPr preferRelativeResize="0"/>
          <p:nvPr/>
        </p:nvPicPr>
        <p:blipFill rotWithShape="1">
          <a:blip r:embed="rId3">
            <a:alphaModFix amt="48000"/>
          </a:blip>
          <a:srcRect b="0" l="0" r="0" t="0"/>
          <a:stretch/>
        </p:blipFill>
        <p:spPr>
          <a:xfrm>
            <a:off x="4500858" y="5402536"/>
            <a:ext cx="5400084" cy="4951613"/>
          </a:xfrm>
          <a:prstGeom prst="rect">
            <a:avLst/>
          </a:prstGeom>
          <a:noFill/>
          <a:ln>
            <a:noFill/>
          </a:ln>
        </p:spPr>
      </p:pic>
      <p:sp>
        <p:nvSpPr>
          <p:cNvPr id="111" name="Google Shape;111;p2"/>
          <p:cNvSpPr txBox="1"/>
          <p:nvPr/>
        </p:nvSpPr>
        <p:spPr>
          <a:xfrm>
            <a:off x="12344400" y="2662878"/>
            <a:ext cx="4318000" cy="78232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400" u="none" cap="none" strike="noStrike">
                <a:solidFill>
                  <a:srgbClr val="303030"/>
                </a:solidFill>
                <a:latin typeface="Arial"/>
                <a:ea typeface="Arial"/>
                <a:cs typeface="Arial"/>
                <a:sym typeface="Arial"/>
              </a:rPr>
              <a:t># 01</a:t>
            </a:r>
            <a:endParaRPr/>
          </a:p>
          <a:p>
            <a:pPr indent="0" lvl="0" marL="0" marR="0" rtl="0" algn="l">
              <a:lnSpc>
                <a:spcPct val="126160"/>
              </a:lnSpc>
              <a:spcBef>
                <a:spcPts val="0"/>
              </a:spcBef>
              <a:spcAft>
                <a:spcPts val="0"/>
              </a:spcAft>
              <a:buNone/>
            </a:pPr>
            <a:r>
              <a:rPr b="0" i="0" lang="en-US" sz="2400" u="none" cap="none" strike="noStrike">
                <a:solidFill>
                  <a:srgbClr val="000000"/>
                </a:solidFill>
                <a:latin typeface="Calibri"/>
                <a:ea typeface="Calibri"/>
                <a:cs typeface="Calibri"/>
                <a:sym typeface="Calibri"/>
              </a:rPr>
              <a:t>조사배경</a:t>
            </a:r>
            <a:r>
              <a:rPr b="0" i="0" lang="en-US" sz="2400" u="none" cap="none" strike="noStrike">
                <a:solidFill>
                  <a:srgbClr val="000000"/>
                </a:solidFill>
                <a:latin typeface="Arial"/>
                <a:ea typeface="Arial"/>
                <a:cs typeface="Arial"/>
                <a:sym typeface="Arial"/>
              </a:rPr>
              <a:t> </a:t>
            </a:r>
            <a:r>
              <a:rPr b="0" i="0" lang="en-US" sz="2400" u="none" cap="none" strike="noStrike">
                <a:solidFill>
                  <a:srgbClr val="000000"/>
                </a:solidFill>
                <a:latin typeface="Calibri"/>
                <a:ea typeface="Calibri"/>
                <a:cs typeface="Calibri"/>
                <a:sym typeface="Calibri"/>
              </a:rPr>
              <a:t>및</a:t>
            </a:r>
            <a:r>
              <a:rPr b="0" i="0" lang="en-US" sz="2400" u="none" cap="none" strike="noStrike">
                <a:solidFill>
                  <a:srgbClr val="000000"/>
                </a:solidFill>
                <a:latin typeface="Arial"/>
                <a:ea typeface="Arial"/>
                <a:cs typeface="Arial"/>
                <a:sym typeface="Arial"/>
              </a:rPr>
              <a:t> </a:t>
            </a:r>
            <a:r>
              <a:rPr b="0" i="0" lang="en-US" sz="2400" u="none" cap="none" strike="noStrike">
                <a:solidFill>
                  <a:srgbClr val="000000"/>
                </a:solidFill>
                <a:latin typeface="Calibri"/>
                <a:ea typeface="Calibri"/>
                <a:cs typeface="Calibri"/>
                <a:sym typeface="Calibri"/>
              </a:rPr>
              <a:t>기대</a:t>
            </a:r>
            <a:r>
              <a:rPr b="0" i="0" lang="en-US" sz="2400" u="none" cap="none" strike="noStrike">
                <a:solidFill>
                  <a:srgbClr val="000000"/>
                </a:solidFill>
                <a:latin typeface="Arial"/>
                <a:ea typeface="Arial"/>
                <a:cs typeface="Arial"/>
                <a:sym typeface="Arial"/>
              </a:rPr>
              <a:t> </a:t>
            </a:r>
            <a:r>
              <a:rPr b="0" i="0" lang="en-US" sz="2400" u="none" cap="none" strike="noStrike">
                <a:solidFill>
                  <a:srgbClr val="000000"/>
                </a:solidFill>
                <a:latin typeface="Calibri"/>
                <a:ea typeface="Calibri"/>
                <a:cs typeface="Calibri"/>
                <a:sym typeface="Calibri"/>
              </a:rPr>
              <a:t>효과</a:t>
            </a:r>
            <a:endParaRPr/>
          </a:p>
          <a:p>
            <a:pPr indent="0" lvl="0" marL="0" marR="0" rtl="0" algn="l">
              <a:lnSpc>
                <a:spcPct val="126160"/>
              </a:lnSpc>
              <a:spcBef>
                <a:spcPts val="0"/>
              </a:spcBef>
              <a:spcAft>
                <a:spcPts val="0"/>
              </a:spcAft>
              <a:buNone/>
            </a:pPr>
            <a:r>
              <a:t/>
            </a:r>
            <a:endParaRPr b="0" i="0" sz="2400" u="none" cap="none" strike="noStrike">
              <a:solidFill>
                <a:srgbClr val="303030"/>
              </a:solidFill>
              <a:latin typeface="Arial"/>
              <a:ea typeface="Arial"/>
              <a:cs typeface="Arial"/>
              <a:sym typeface="Arial"/>
            </a:endParaRPr>
          </a:p>
        </p:txBody>
      </p:sp>
      <p:sp>
        <p:nvSpPr>
          <p:cNvPr id="112" name="Google Shape;112;p2"/>
          <p:cNvSpPr txBox="1"/>
          <p:nvPr/>
        </p:nvSpPr>
        <p:spPr>
          <a:xfrm>
            <a:off x="12292870" y="4892275"/>
            <a:ext cx="5162550" cy="78232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400" u="none" cap="none" strike="noStrike">
                <a:solidFill>
                  <a:srgbClr val="303030"/>
                </a:solidFill>
                <a:latin typeface="Arial"/>
                <a:ea typeface="Arial"/>
                <a:cs typeface="Arial"/>
                <a:sym typeface="Arial"/>
              </a:rPr>
              <a:t># 03</a:t>
            </a:r>
            <a:endParaRPr/>
          </a:p>
          <a:p>
            <a:pPr indent="0" lvl="0" marL="0" marR="0" rtl="0" algn="l">
              <a:lnSpc>
                <a:spcPct val="134460"/>
              </a:lnSpc>
              <a:spcBef>
                <a:spcPts val="0"/>
              </a:spcBef>
              <a:spcAft>
                <a:spcPts val="0"/>
              </a:spcAft>
              <a:buNone/>
            </a:pPr>
            <a:r>
              <a:rPr b="0" i="0" lang="en-US" sz="2400" u="none" cap="none" strike="noStrike">
                <a:solidFill>
                  <a:srgbClr val="000000"/>
                </a:solidFill>
                <a:latin typeface="Calibri"/>
                <a:ea typeface="Calibri"/>
                <a:cs typeface="Calibri"/>
                <a:sym typeface="Calibri"/>
              </a:rPr>
              <a:t>차량</a:t>
            </a:r>
            <a:r>
              <a:rPr b="0" i="0" lang="en-US" sz="2400" u="none" cap="none" strike="noStrike">
                <a:solidFill>
                  <a:srgbClr val="000000"/>
                </a:solidFill>
                <a:latin typeface="Arial"/>
                <a:ea typeface="Arial"/>
                <a:cs typeface="Arial"/>
                <a:sym typeface="Arial"/>
              </a:rPr>
              <a:t> </a:t>
            </a:r>
            <a:r>
              <a:rPr b="0" i="0" lang="en-US" sz="2400" u="none" cap="none" strike="noStrike">
                <a:solidFill>
                  <a:srgbClr val="000000"/>
                </a:solidFill>
                <a:latin typeface="Calibri"/>
                <a:ea typeface="Calibri"/>
                <a:cs typeface="Calibri"/>
                <a:sym typeface="Calibri"/>
              </a:rPr>
              <a:t>종류별</a:t>
            </a:r>
            <a:r>
              <a:rPr b="0" i="0" lang="en-US" sz="2400" u="none" cap="none" strike="noStrike">
                <a:solidFill>
                  <a:srgbClr val="000000"/>
                </a:solidFill>
                <a:latin typeface="Arial"/>
                <a:ea typeface="Arial"/>
                <a:cs typeface="Arial"/>
                <a:sym typeface="Arial"/>
              </a:rPr>
              <a:t> </a:t>
            </a:r>
            <a:r>
              <a:rPr b="0" i="0" lang="en-US" sz="2400" u="none" cap="none" strike="noStrike">
                <a:solidFill>
                  <a:srgbClr val="000000"/>
                </a:solidFill>
                <a:latin typeface="Calibri"/>
                <a:ea typeface="Calibri"/>
                <a:cs typeface="Calibri"/>
                <a:sym typeface="Calibri"/>
              </a:rPr>
              <a:t>범칙금과</a:t>
            </a:r>
            <a:r>
              <a:rPr b="0" i="0" lang="en-US" sz="2400" u="none" cap="none" strike="noStrike">
                <a:solidFill>
                  <a:srgbClr val="000000"/>
                </a:solidFill>
                <a:latin typeface="Arial"/>
                <a:ea typeface="Arial"/>
                <a:cs typeface="Arial"/>
                <a:sym typeface="Arial"/>
              </a:rPr>
              <a:t> </a:t>
            </a:r>
            <a:r>
              <a:rPr b="0" i="0" lang="en-US" sz="2400" u="none" cap="none" strike="noStrike">
                <a:solidFill>
                  <a:srgbClr val="000000"/>
                </a:solidFill>
                <a:latin typeface="Calibri"/>
                <a:ea typeface="Calibri"/>
                <a:cs typeface="Calibri"/>
                <a:sym typeface="Calibri"/>
              </a:rPr>
              <a:t>위반</a:t>
            </a:r>
            <a:r>
              <a:rPr b="0" i="0" lang="en-US" sz="2400" u="none" cap="none" strike="noStrike">
                <a:solidFill>
                  <a:srgbClr val="000000"/>
                </a:solidFill>
                <a:latin typeface="Arial"/>
                <a:ea typeface="Arial"/>
                <a:cs typeface="Arial"/>
                <a:sym typeface="Arial"/>
              </a:rPr>
              <a:t> </a:t>
            </a:r>
            <a:r>
              <a:rPr b="0" i="0" lang="en-US" sz="2400" u="none" cap="none" strike="noStrike">
                <a:solidFill>
                  <a:srgbClr val="000000"/>
                </a:solidFill>
                <a:latin typeface="Calibri"/>
                <a:ea typeface="Calibri"/>
                <a:cs typeface="Calibri"/>
                <a:sym typeface="Calibri"/>
              </a:rPr>
              <a:t>건수</a:t>
            </a:r>
            <a:r>
              <a:rPr b="0" i="0" lang="en-US" sz="2400" u="none" cap="none" strike="noStrike">
                <a:solidFill>
                  <a:srgbClr val="000000"/>
                </a:solidFill>
                <a:latin typeface="Arial"/>
                <a:ea typeface="Arial"/>
                <a:cs typeface="Arial"/>
                <a:sym typeface="Arial"/>
              </a:rPr>
              <a:t> </a:t>
            </a:r>
            <a:r>
              <a:rPr b="0" i="0" lang="en-US" sz="2400" u="none" cap="none" strike="noStrike">
                <a:solidFill>
                  <a:srgbClr val="000000"/>
                </a:solidFill>
                <a:latin typeface="Calibri"/>
                <a:ea typeface="Calibri"/>
                <a:cs typeface="Calibri"/>
                <a:sym typeface="Calibri"/>
              </a:rPr>
              <a:t>분석</a:t>
            </a:r>
            <a:endParaRPr/>
          </a:p>
        </p:txBody>
      </p:sp>
      <p:sp>
        <p:nvSpPr>
          <p:cNvPr id="113" name="Google Shape;113;p2"/>
          <p:cNvSpPr txBox="1"/>
          <p:nvPr/>
        </p:nvSpPr>
        <p:spPr>
          <a:xfrm>
            <a:off x="12268200" y="3724275"/>
            <a:ext cx="5638800" cy="76835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400" u="none" cap="none" strike="noStrike">
                <a:solidFill>
                  <a:srgbClr val="303030"/>
                </a:solidFill>
                <a:latin typeface="Arial"/>
                <a:ea typeface="Arial"/>
                <a:cs typeface="Arial"/>
                <a:sym typeface="Arial"/>
              </a:rPr>
              <a:t># 02</a:t>
            </a:r>
            <a:endParaRPr b="0" i="0" sz="2400" u="none" cap="none" strike="noStrike">
              <a:solidFill>
                <a:srgbClr val="303030"/>
              </a:solidFill>
              <a:latin typeface="Arial"/>
              <a:ea typeface="Arial"/>
              <a:cs typeface="Arial"/>
              <a:sym typeface="Arial"/>
            </a:endParaRPr>
          </a:p>
          <a:p>
            <a:pPr indent="0" lvl="0" marL="0" marR="0" rtl="0" algn="l">
              <a:lnSpc>
                <a:spcPct val="126160"/>
              </a:lnSpc>
              <a:spcBef>
                <a:spcPts val="0"/>
              </a:spcBef>
              <a:spcAft>
                <a:spcPts val="0"/>
              </a:spcAft>
              <a:buNone/>
            </a:pPr>
            <a:r>
              <a:rPr b="0" i="0" lang="en-US" sz="2400" u="none" cap="none" strike="noStrike">
                <a:solidFill>
                  <a:srgbClr val="303030"/>
                </a:solidFill>
                <a:latin typeface="Arial"/>
                <a:ea typeface="Arial"/>
                <a:cs typeface="Arial"/>
                <a:sym typeface="Arial"/>
              </a:rPr>
              <a:t>데이터 테이블 생성 및 전처리 테이블</a:t>
            </a:r>
            <a:endParaRPr b="0" i="0" sz="2400" u="none" cap="none" strike="noStrike">
              <a:solidFill>
                <a:srgbClr val="303030"/>
              </a:solidFill>
              <a:latin typeface="Arial"/>
              <a:ea typeface="Arial"/>
              <a:cs typeface="Arial"/>
              <a:sym typeface="Arial"/>
            </a:endParaRPr>
          </a:p>
        </p:txBody>
      </p:sp>
      <p:sp>
        <p:nvSpPr>
          <p:cNvPr id="114" name="Google Shape;114;p2"/>
          <p:cNvSpPr txBox="1"/>
          <p:nvPr/>
        </p:nvSpPr>
        <p:spPr>
          <a:xfrm>
            <a:off x="12292870" y="5927090"/>
            <a:ext cx="5029200" cy="78232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400" u="none" cap="none" strike="noStrike">
                <a:solidFill>
                  <a:srgbClr val="303030"/>
                </a:solidFill>
                <a:latin typeface="Arial"/>
                <a:ea typeface="Arial"/>
                <a:cs typeface="Arial"/>
                <a:sym typeface="Arial"/>
              </a:rPr>
              <a:t># 04</a:t>
            </a:r>
            <a:endParaRPr/>
          </a:p>
          <a:p>
            <a:pPr indent="0" lvl="0" marL="0" marR="0" rtl="0" algn="l">
              <a:lnSpc>
                <a:spcPct val="126160"/>
              </a:lnSpc>
              <a:spcBef>
                <a:spcPts val="0"/>
              </a:spcBef>
              <a:spcAft>
                <a:spcPts val="0"/>
              </a:spcAft>
              <a:buNone/>
            </a:pPr>
            <a:r>
              <a:rPr b="0" i="0" lang="en-US" sz="2400" u="none" cap="none" strike="noStrike">
                <a:solidFill>
                  <a:srgbClr val="000000"/>
                </a:solidFill>
                <a:latin typeface="Calibri"/>
                <a:ea typeface="Calibri"/>
                <a:cs typeface="Calibri"/>
                <a:sym typeface="Calibri"/>
              </a:rPr>
              <a:t>경찰서별</a:t>
            </a:r>
            <a:r>
              <a:rPr b="0" i="0" lang="en-US" sz="2400" u="none" cap="none" strike="noStrike">
                <a:solidFill>
                  <a:srgbClr val="000000"/>
                </a:solidFill>
                <a:latin typeface="Arial"/>
                <a:ea typeface="Arial"/>
                <a:cs typeface="Arial"/>
                <a:sym typeface="Arial"/>
              </a:rPr>
              <a:t> </a:t>
            </a:r>
            <a:r>
              <a:rPr b="0" i="0" lang="en-US" sz="2400" u="none" cap="none" strike="noStrike">
                <a:solidFill>
                  <a:srgbClr val="000000"/>
                </a:solidFill>
                <a:latin typeface="Calibri"/>
                <a:ea typeface="Calibri"/>
                <a:cs typeface="Calibri"/>
                <a:sym typeface="Calibri"/>
              </a:rPr>
              <a:t>교통법규</a:t>
            </a:r>
            <a:r>
              <a:rPr b="0" i="0" lang="en-US" sz="2400" u="none" cap="none" strike="noStrike">
                <a:solidFill>
                  <a:srgbClr val="000000"/>
                </a:solidFill>
                <a:latin typeface="Arial"/>
                <a:ea typeface="Arial"/>
                <a:cs typeface="Arial"/>
                <a:sym typeface="Arial"/>
              </a:rPr>
              <a:t> </a:t>
            </a:r>
            <a:r>
              <a:rPr b="0" i="0" lang="en-US" sz="2400" u="none" cap="none" strike="noStrike">
                <a:solidFill>
                  <a:srgbClr val="000000"/>
                </a:solidFill>
                <a:latin typeface="Calibri"/>
                <a:ea typeface="Calibri"/>
                <a:cs typeface="Calibri"/>
                <a:sym typeface="Calibri"/>
              </a:rPr>
              <a:t>위반</a:t>
            </a:r>
            <a:r>
              <a:rPr b="0" i="0" lang="en-US" sz="2400" u="none" cap="none" strike="noStrike">
                <a:solidFill>
                  <a:srgbClr val="000000"/>
                </a:solidFill>
                <a:latin typeface="Arial"/>
                <a:ea typeface="Arial"/>
                <a:cs typeface="Arial"/>
                <a:sym typeface="Arial"/>
              </a:rPr>
              <a:t> </a:t>
            </a:r>
            <a:r>
              <a:rPr b="0" i="0" lang="en-US" sz="2400" u="none" cap="none" strike="noStrike">
                <a:solidFill>
                  <a:srgbClr val="000000"/>
                </a:solidFill>
                <a:latin typeface="Calibri"/>
                <a:ea typeface="Calibri"/>
                <a:cs typeface="Calibri"/>
                <a:sym typeface="Calibri"/>
              </a:rPr>
              <a:t>적발</a:t>
            </a:r>
            <a:r>
              <a:rPr b="0" i="0" lang="en-US" sz="2400" u="none" cap="none" strike="noStrike">
                <a:solidFill>
                  <a:srgbClr val="000000"/>
                </a:solidFill>
                <a:latin typeface="Arial"/>
                <a:ea typeface="Arial"/>
                <a:cs typeface="Arial"/>
                <a:sym typeface="Arial"/>
              </a:rPr>
              <a:t> </a:t>
            </a:r>
            <a:r>
              <a:rPr b="0" i="0" lang="en-US" sz="2400" u="none" cap="none" strike="noStrike">
                <a:solidFill>
                  <a:srgbClr val="000000"/>
                </a:solidFill>
                <a:latin typeface="Calibri"/>
                <a:ea typeface="Calibri"/>
                <a:cs typeface="Calibri"/>
                <a:sym typeface="Calibri"/>
              </a:rPr>
              <a:t>분석</a:t>
            </a:r>
            <a:endParaRPr/>
          </a:p>
        </p:txBody>
      </p:sp>
      <p:sp>
        <p:nvSpPr>
          <p:cNvPr id="115" name="Google Shape;115;p2"/>
          <p:cNvSpPr txBox="1"/>
          <p:nvPr/>
        </p:nvSpPr>
        <p:spPr>
          <a:xfrm>
            <a:off x="12204700" y="7015258"/>
            <a:ext cx="6083300" cy="78232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400" u="none" cap="none" strike="noStrike">
                <a:solidFill>
                  <a:srgbClr val="303030"/>
                </a:solidFill>
                <a:latin typeface="Arial"/>
                <a:ea typeface="Arial"/>
                <a:cs typeface="Arial"/>
                <a:sym typeface="Arial"/>
              </a:rPr>
              <a:t># 05</a:t>
            </a:r>
            <a:endParaRPr/>
          </a:p>
          <a:p>
            <a:pPr indent="0" lvl="0" marL="0" marR="0" rtl="0" algn="l">
              <a:lnSpc>
                <a:spcPct val="134460"/>
              </a:lnSpc>
              <a:spcBef>
                <a:spcPts val="0"/>
              </a:spcBef>
              <a:spcAft>
                <a:spcPts val="0"/>
              </a:spcAft>
              <a:buNone/>
            </a:pPr>
            <a:r>
              <a:rPr b="0" i="0" lang="en-US" sz="2400" u="none" cap="none" strike="noStrike">
                <a:solidFill>
                  <a:srgbClr val="000000"/>
                </a:solidFill>
                <a:latin typeface="Calibri"/>
                <a:ea typeface="Calibri"/>
                <a:cs typeface="Calibri"/>
                <a:sym typeface="Calibri"/>
              </a:rPr>
              <a:t>어린이</a:t>
            </a:r>
            <a:r>
              <a:rPr b="0" i="0" lang="en-US" sz="2400" u="none" cap="none" strike="noStrike">
                <a:solidFill>
                  <a:srgbClr val="000000"/>
                </a:solidFill>
                <a:latin typeface="Arial"/>
                <a:ea typeface="Arial"/>
                <a:cs typeface="Arial"/>
                <a:sym typeface="Arial"/>
              </a:rPr>
              <a:t> </a:t>
            </a:r>
            <a:r>
              <a:rPr b="0" i="0" lang="en-US" sz="2400" u="none" cap="none" strike="noStrike">
                <a:solidFill>
                  <a:srgbClr val="000000"/>
                </a:solidFill>
                <a:latin typeface="Calibri"/>
                <a:ea typeface="Calibri"/>
                <a:cs typeface="Calibri"/>
                <a:sym typeface="Calibri"/>
              </a:rPr>
              <a:t>보호구역에서의</a:t>
            </a:r>
            <a:r>
              <a:rPr b="0" i="0" lang="en-US" sz="2400" u="none" cap="none" strike="noStrike">
                <a:solidFill>
                  <a:srgbClr val="000000"/>
                </a:solidFill>
                <a:latin typeface="Arial"/>
                <a:ea typeface="Arial"/>
                <a:cs typeface="Arial"/>
                <a:sym typeface="Arial"/>
              </a:rPr>
              <a:t> </a:t>
            </a:r>
            <a:r>
              <a:rPr b="0" i="0" lang="en-US" sz="2400" u="none" cap="none" strike="noStrike">
                <a:solidFill>
                  <a:srgbClr val="000000"/>
                </a:solidFill>
                <a:latin typeface="Calibri"/>
                <a:ea typeface="Calibri"/>
                <a:cs typeface="Calibri"/>
                <a:sym typeface="Calibri"/>
              </a:rPr>
              <a:t>교통법규</a:t>
            </a:r>
            <a:r>
              <a:rPr b="0" i="0" lang="en-US" sz="2400" u="none" cap="none" strike="noStrike">
                <a:solidFill>
                  <a:srgbClr val="000000"/>
                </a:solidFill>
                <a:latin typeface="Arial"/>
                <a:ea typeface="Arial"/>
                <a:cs typeface="Arial"/>
                <a:sym typeface="Arial"/>
              </a:rPr>
              <a:t> </a:t>
            </a:r>
            <a:r>
              <a:rPr b="0" i="0" lang="en-US" sz="2400" u="none" cap="none" strike="noStrike">
                <a:solidFill>
                  <a:srgbClr val="000000"/>
                </a:solidFill>
                <a:latin typeface="Calibri"/>
                <a:ea typeface="Calibri"/>
                <a:cs typeface="Calibri"/>
                <a:sym typeface="Calibri"/>
              </a:rPr>
              <a:t>위반</a:t>
            </a:r>
            <a:r>
              <a:rPr b="0" i="0" lang="en-US" sz="2400" u="none" cap="none" strike="noStrike">
                <a:solidFill>
                  <a:srgbClr val="000000"/>
                </a:solidFill>
                <a:latin typeface="Arial"/>
                <a:ea typeface="Arial"/>
                <a:cs typeface="Arial"/>
                <a:sym typeface="Arial"/>
              </a:rPr>
              <a:t> </a:t>
            </a:r>
            <a:r>
              <a:rPr b="0" i="0" lang="en-US" sz="2400" u="none" cap="none" strike="noStrike">
                <a:solidFill>
                  <a:srgbClr val="000000"/>
                </a:solidFill>
                <a:latin typeface="Calibri"/>
                <a:ea typeface="Calibri"/>
                <a:cs typeface="Calibri"/>
                <a:sym typeface="Calibri"/>
              </a:rPr>
              <a:t>분석</a:t>
            </a:r>
            <a:endParaRPr/>
          </a:p>
        </p:txBody>
      </p:sp>
      <p:pic>
        <p:nvPicPr>
          <p:cNvPr id="116" name="Google Shape;116;p2"/>
          <p:cNvPicPr preferRelativeResize="0"/>
          <p:nvPr/>
        </p:nvPicPr>
        <p:blipFill rotWithShape="1">
          <a:blip r:embed="rId4">
            <a:alphaModFix/>
          </a:blip>
          <a:srcRect b="0" l="0" r="0" t="0"/>
          <a:stretch/>
        </p:blipFill>
        <p:spPr>
          <a:xfrm>
            <a:off x="0" y="-127000"/>
            <a:ext cx="7200900" cy="10515600"/>
          </a:xfrm>
          <a:prstGeom prst="rect">
            <a:avLst/>
          </a:prstGeom>
          <a:noFill/>
          <a:ln>
            <a:noFill/>
          </a:ln>
        </p:spPr>
      </p:pic>
      <p:sp>
        <p:nvSpPr>
          <p:cNvPr id="117" name="Google Shape;117;p2"/>
          <p:cNvSpPr txBox="1"/>
          <p:nvPr/>
        </p:nvSpPr>
        <p:spPr>
          <a:xfrm>
            <a:off x="1358900" y="2552465"/>
            <a:ext cx="5702300" cy="1244600"/>
          </a:xfrm>
          <a:prstGeom prst="rect">
            <a:avLst/>
          </a:prstGeom>
          <a:noFill/>
          <a:ln>
            <a:noFill/>
          </a:ln>
        </p:spPr>
        <p:txBody>
          <a:bodyPr anchorCtr="0" anchor="ctr" bIns="0" lIns="0" spcFirstLastPara="1" rIns="0" wrap="square" tIns="0">
            <a:noAutofit/>
          </a:bodyPr>
          <a:lstStyle/>
          <a:p>
            <a:pPr indent="0" lvl="0" marL="0" marR="0" rtl="0" algn="l">
              <a:lnSpc>
                <a:spcPct val="89640"/>
              </a:lnSpc>
              <a:spcBef>
                <a:spcPts val="0"/>
              </a:spcBef>
              <a:spcAft>
                <a:spcPts val="0"/>
              </a:spcAft>
              <a:buNone/>
            </a:pPr>
            <a:r>
              <a:rPr b="0" i="0" lang="en-US" sz="7000" u="none" cap="none" strike="noStrike">
                <a:solidFill>
                  <a:srgbClr val="2C573C"/>
                </a:solidFill>
                <a:latin typeface="Arial"/>
                <a:ea typeface="Arial"/>
                <a:cs typeface="Arial"/>
                <a:sym typeface="Arial"/>
              </a:rPr>
              <a:t>CONTENTS</a:t>
            </a:r>
            <a:endParaRPr/>
          </a:p>
        </p:txBody>
      </p:sp>
      <p:pic>
        <p:nvPicPr>
          <p:cNvPr id="118" name="Google Shape;118;p2"/>
          <p:cNvPicPr preferRelativeResize="0"/>
          <p:nvPr/>
        </p:nvPicPr>
        <p:blipFill rotWithShape="1">
          <a:blip r:embed="rId5">
            <a:alphaModFix amt="40000"/>
          </a:blip>
          <a:srcRect b="0" l="0" r="0" t="0"/>
          <a:stretch/>
        </p:blipFill>
        <p:spPr>
          <a:xfrm rot="-120000">
            <a:off x="14833600" y="9982200"/>
            <a:ext cx="1524000" cy="1524000"/>
          </a:xfrm>
          <a:prstGeom prst="rect">
            <a:avLst/>
          </a:prstGeom>
          <a:noFill/>
          <a:ln>
            <a:noFill/>
          </a:ln>
        </p:spPr>
      </p:pic>
      <p:pic>
        <p:nvPicPr>
          <p:cNvPr id="119" name="Google Shape;119;p2"/>
          <p:cNvPicPr preferRelativeResize="0"/>
          <p:nvPr/>
        </p:nvPicPr>
        <p:blipFill rotWithShape="1">
          <a:blip r:embed="rId6">
            <a:alphaModFix amt="70000"/>
          </a:blip>
          <a:srcRect b="0" l="0" r="0" t="0"/>
          <a:stretch/>
        </p:blipFill>
        <p:spPr>
          <a:xfrm rot="-120000">
            <a:off x="15913100" y="9677400"/>
            <a:ext cx="1790700" cy="1790700"/>
          </a:xfrm>
          <a:prstGeom prst="rect">
            <a:avLst/>
          </a:prstGeom>
          <a:noFill/>
          <a:ln>
            <a:noFill/>
          </a:ln>
        </p:spPr>
      </p:pic>
      <p:pic>
        <p:nvPicPr>
          <p:cNvPr id="120" name="Google Shape;120;p2"/>
          <p:cNvPicPr preferRelativeResize="0"/>
          <p:nvPr/>
        </p:nvPicPr>
        <p:blipFill rotWithShape="1">
          <a:blip r:embed="rId7">
            <a:alphaModFix/>
          </a:blip>
          <a:srcRect b="0" l="0" r="0" t="0"/>
          <a:stretch/>
        </p:blipFill>
        <p:spPr>
          <a:xfrm rot="-120000">
            <a:off x="17272000" y="9398000"/>
            <a:ext cx="2019300" cy="2019300"/>
          </a:xfrm>
          <a:prstGeom prst="rect">
            <a:avLst/>
          </a:prstGeom>
          <a:noFill/>
          <a:ln>
            <a:noFill/>
          </a:ln>
        </p:spPr>
      </p:pic>
      <p:pic>
        <p:nvPicPr>
          <p:cNvPr id="121" name="Google Shape;121;p2"/>
          <p:cNvPicPr preferRelativeResize="0"/>
          <p:nvPr/>
        </p:nvPicPr>
        <p:blipFill rotWithShape="1">
          <a:blip r:embed="rId8">
            <a:alphaModFix amt="40000"/>
          </a:blip>
          <a:srcRect b="0" l="0" r="0" t="0"/>
          <a:stretch/>
        </p:blipFill>
        <p:spPr>
          <a:xfrm rot="120000">
            <a:off x="1943100" y="9982200"/>
            <a:ext cx="1524000" cy="1524000"/>
          </a:xfrm>
          <a:prstGeom prst="rect">
            <a:avLst/>
          </a:prstGeom>
          <a:noFill/>
          <a:ln>
            <a:noFill/>
          </a:ln>
        </p:spPr>
      </p:pic>
      <p:pic>
        <p:nvPicPr>
          <p:cNvPr id="122" name="Google Shape;122;p2"/>
          <p:cNvPicPr preferRelativeResize="0"/>
          <p:nvPr/>
        </p:nvPicPr>
        <p:blipFill rotWithShape="1">
          <a:blip r:embed="rId9">
            <a:alphaModFix amt="70000"/>
          </a:blip>
          <a:srcRect b="0" l="0" r="0" t="0"/>
          <a:stretch/>
        </p:blipFill>
        <p:spPr>
          <a:xfrm rot="120000">
            <a:off x="584200" y="9677400"/>
            <a:ext cx="1790700" cy="1790700"/>
          </a:xfrm>
          <a:prstGeom prst="rect">
            <a:avLst/>
          </a:prstGeom>
          <a:noFill/>
          <a:ln>
            <a:noFill/>
          </a:ln>
        </p:spPr>
      </p:pic>
      <p:pic>
        <p:nvPicPr>
          <p:cNvPr id="123" name="Google Shape;123;p2"/>
          <p:cNvPicPr preferRelativeResize="0"/>
          <p:nvPr/>
        </p:nvPicPr>
        <p:blipFill rotWithShape="1">
          <a:blip r:embed="rId10">
            <a:alphaModFix/>
          </a:blip>
          <a:srcRect b="0" l="0" r="0" t="0"/>
          <a:stretch/>
        </p:blipFill>
        <p:spPr>
          <a:xfrm rot="120000">
            <a:off x="-1003300" y="9398000"/>
            <a:ext cx="2019300" cy="2019300"/>
          </a:xfrm>
          <a:prstGeom prst="rect">
            <a:avLst/>
          </a:prstGeom>
          <a:noFill/>
          <a:ln>
            <a:noFill/>
          </a:ln>
        </p:spPr>
      </p:pic>
      <p:pic>
        <p:nvPicPr>
          <p:cNvPr id="124" name="Google Shape;124;p2"/>
          <p:cNvPicPr preferRelativeResize="0"/>
          <p:nvPr/>
        </p:nvPicPr>
        <p:blipFill rotWithShape="1">
          <a:blip r:embed="rId11">
            <a:alphaModFix amt="40000"/>
          </a:blip>
          <a:srcRect b="0" l="0" r="0" t="0"/>
          <a:stretch/>
        </p:blipFill>
        <p:spPr>
          <a:xfrm rot="120000">
            <a:off x="14833600" y="-1219200"/>
            <a:ext cx="1524000" cy="1524000"/>
          </a:xfrm>
          <a:prstGeom prst="rect">
            <a:avLst/>
          </a:prstGeom>
          <a:noFill/>
          <a:ln>
            <a:noFill/>
          </a:ln>
        </p:spPr>
      </p:pic>
      <p:pic>
        <p:nvPicPr>
          <p:cNvPr id="125" name="Google Shape;125;p2"/>
          <p:cNvPicPr preferRelativeResize="0"/>
          <p:nvPr/>
        </p:nvPicPr>
        <p:blipFill rotWithShape="1">
          <a:blip r:embed="rId12">
            <a:alphaModFix amt="70000"/>
          </a:blip>
          <a:srcRect b="0" l="0" r="0" t="0"/>
          <a:stretch/>
        </p:blipFill>
        <p:spPr>
          <a:xfrm rot="120000">
            <a:off x="15913100" y="-1168400"/>
            <a:ext cx="1790700" cy="1790700"/>
          </a:xfrm>
          <a:prstGeom prst="rect">
            <a:avLst/>
          </a:prstGeom>
          <a:noFill/>
          <a:ln>
            <a:noFill/>
          </a:ln>
        </p:spPr>
      </p:pic>
      <p:pic>
        <p:nvPicPr>
          <p:cNvPr id="126" name="Google Shape;126;p2"/>
          <p:cNvPicPr preferRelativeResize="0"/>
          <p:nvPr/>
        </p:nvPicPr>
        <p:blipFill rotWithShape="1">
          <a:blip r:embed="rId13">
            <a:alphaModFix/>
          </a:blip>
          <a:srcRect b="0" l="0" r="0" t="0"/>
          <a:stretch/>
        </p:blipFill>
        <p:spPr>
          <a:xfrm rot="120000">
            <a:off x="17272000" y="-1117600"/>
            <a:ext cx="2019300" cy="2019300"/>
          </a:xfrm>
          <a:prstGeom prst="rect">
            <a:avLst/>
          </a:prstGeom>
          <a:noFill/>
          <a:ln>
            <a:noFill/>
          </a:ln>
        </p:spPr>
      </p:pic>
      <p:pic>
        <p:nvPicPr>
          <p:cNvPr id="127" name="Google Shape;127;p2"/>
          <p:cNvPicPr preferRelativeResize="0"/>
          <p:nvPr/>
        </p:nvPicPr>
        <p:blipFill rotWithShape="1">
          <a:blip r:embed="rId14">
            <a:alphaModFix amt="40000"/>
          </a:blip>
          <a:srcRect b="0" l="0" r="0" t="0"/>
          <a:stretch/>
        </p:blipFill>
        <p:spPr>
          <a:xfrm rot="-120000">
            <a:off x="1943100" y="-1219200"/>
            <a:ext cx="1524000" cy="1524000"/>
          </a:xfrm>
          <a:prstGeom prst="rect">
            <a:avLst/>
          </a:prstGeom>
          <a:noFill/>
          <a:ln>
            <a:noFill/>
          </a:ln>
        </p:spPr>
      </p:pic>
      <p:pic>
        <p:nvPicPr>
          <p:cNvPr id="128" name="Google Shape;128;p2"/>
          <p:cNvPicPr preferRelativeResize="0"/>
          <p:nvPr/>
        </p:nvPicPr>
        <p:blipFill rotWithShape="1">
          <a:blip r:embed="rId15">
            <a:alphaModFix amt="70000"/>
          </a:blip>
          <a:srcRect b="0" l="0" r="0" t="0"/>
          <a:stretch/>
        </p:blipFill>
        <p:spPr>
          <a:xfrm rot="-120000">
            <a:off x="584200" y="-1168400"/>
            <a:ext cx="1790700" cy="1790700"/>
          </a:xfrm>
          <a:prstGeom prst="rect">
            <a:avLst/>
          </a:prstGeom>
          <a:noFill/>
          <a:ln>
            <a:noFill/>
          </a:ln>
        </p:spPr>
      </p:pic>
      <p:pic>
        <p:nvPicPr>
          <p:cNvPr id="129" name="Google Shape;129;p2"/>
          <p:cNvPicPr preferRelativeResize="0"/>
          <p:nvPr/>
        </p:nvPicPr>
        <p:blipFill rotWithShape="1">
          <a:blip r:embed="rId16">
            <a:alphaModFix/>
          </a:blip>
          <a:srcRect b="0" l="0" r="0" t="0"/>
          <a:stretch/>
        </p:blipFill>
        <p:spPr>
          <a:xfrm rot="-120000">
            <a:off x="-1003300" y="-1117600"/>
            <a:ext cx="2019300" cy="2019300"/>
          </a:xfrm>
          <a:prstGeom prst="rect">
            <a:avLst/>
          </a:prstGeom>
          <a:noFill/>
          <a:ln>
            <a:noFill/>
          </a:ln>
        </p:spPr>
      </p:pic>
      <p:pic>
        <p:nvPicPr>
          <p:cNvPr id="130" name="Google Shape;130;p2"/>
          <p:cNvPicPr preferRelativeResize="0"/>
          <p:nvPr/>
        </p:nvPicPr>
        <p:blipFill rotWithShape="1">
          <a:blip r:embed="rId17">
            <a:alphaModFix/>
          </a:blip>
          <a:srcRect b="0" l="0" r="0" t="0"/>
          <a:stretch/>
        </p:blipFill>
        <p:spPr>
          <a:xfrm>
            <a:off x="2514600" y="4106437"/>
            <a:ext cx="1752600" cy="2180063"/>
          </a:xfrm>
          <a:prstGeom prst="rect">
            <a:avLst/>
          </a:prstGeom>
          <a:noFill/>
          <a:ln>
            <a:noFill/>
          </a:ln>
        </p:spPr>
      </p:pic>
      <p:sp>
        <p:nvSpPr>
          <p:cNvPr id="131" name="Google Shape;131;p2"/>
          <p:cNvSpPr txBox="1"/>
          <p:nvPr/>
        </p:nvSpPr>
        <p:spPr>
          <a:xfrm>
            <a:off x="12420600" y="8191177"/>
            <a:ext cx="4318000" cy="76835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400" u="none" cap="none" strike="noStrike">
                <a:solidFill>
                  <a:srgbClr val="303030"/>
                </a:solidFill>
                <a:latin typeface="Arial"/>
                <a:ea typeface="Arial"/>
                <a:cs typeface="Arial"/>
                <a:sym typeface="Arial"/>
              </a:rPr>
              <a:t># 06</a:t>
            </a:r>
            <a:endParaRPr/>
          </a:p>
          <a:p>
            <a:pPr indent="0" lvl="0" marL="0" marR="0" rtl="0" algn="l">
              <a:lnSpc>
                <a:spcPct val="126160"/>
              </a:lnSpc>
              <a:spcBef>
                <a:spcPts val="0"/>
              </a:spcBef>
              <a:spcAft>
                <a:spcPts val="0"/>
              </a:spcAft>
              <a:buNone/>
            </a:pPr>
            <a:r>
              <a:rPr b="0" i="0" lang="en-US" sz="2400" u="none" cap="none" strike="noStrike">
                <a:solidFill>
                  <a:srgbClr val="303030"/>
                </a:solidFill>
                <a:latin typeface="Arial"/>
                <a:ea typeface="Arial"/>
                <a:cs typeface="Arial"/>
                <a:sym typeface="Arial"/>
              </a:rPr>
              <a:t>결론</a:t>
            </a:r>
            <a:endParaRPr b="0" i="0" sz="2400" u="none" cap="none" strike="noStrike">
              <a:solidFill>
                <a:srgbClr val="303030"/>
              </a:solidFill>
              <a:latin typeface="Arial"/>
              <a:ea typeface="Arial"/>
              <a:cs typeface="Arial"/>
              <a:sym typeface="Arial"/>
            </a:endParaRPr>
          </a:p>
        </p:txBody>
      </p:sp>
      <p:pic>
        <p:nvPicPr>
          <p:cNvPr id="132" name="Google Shape;132;p2"/>
          <p:cNvPicPr preferRelativeResize="0"/>
          <p:nvPr/>
        </p:nvPicPr>
        <p:blipFill rotWithShape="1">
          <a:blip r:embed="rId18">
            <a:alphaModFix/>
          </a:blip>
          <a:srcRect b="0" l="0" r="0" t="0"/>
          <a:stretch/>
        </p:blipFill>
        <p:spPr>
          <a:xfrm>
            <a:off x="9434332" y="5130800"/>
            <a:ext cx="2197100" cy="254000"/>
          </a:xfrm>
          <a:prstGeom prst="rect">
            <a:avLst/>
          </a:prstGeom>
          <a:noFill/>
          <a:ln>
            <a:noFill/>
          </a:ln>
        </p:spPr>
      </p:pic>
      <p:pic>
        <p:nvPicPr>
          <p:cNvPr id="133" name="Google Shape;133;p2"/>
          <p:cNvPicPr preferRelativeResize="0"/>
          <p:nvPr/>
        </p:nvPicPr>
        <p:blipFill rotWithShape="1">
          <a:blip r:embed="rId19">
            <a:alphaModFix/>
          </a:blip>
          <a:srcRect b="0" l="0" r="0" t="0"/>
          <a:stretch/>
        </p:blipFill>
        <p:spPr>
          <a:xfrm>
            <a:off x="9434332" y="4013200"/>
            <a:ext cx="2171700" cy="254000"/>
          </a:xfrm>
          <a:prstGeom prst="rect">
            <a:avLst/>
          </a:prstGeom>
          <a:noFill/>
          <a:ln>
            <a:noFill/>
          </a:ln>
        </p:spPr>
      </p:pic>
      <p:pic>
        <p:nvPicPr>
          <p:cNvPr id="134" name="Google Shape;134;p2"/>
          <p:cNvPicPr preferRelativeResize="0"/>
          <p:nvPr/>
        </p:nvPicPr>
        <p:blipFill rotWithShape="1">
          <a:blip r:embed="rId20">
            <a:alphaModFix/>
          </a:blip>
          <a:srcRect b="0" l="0" r="0" t="0"/>
          <a:stretch/>
        </p:blipFill>
        <p:spPr>
          <a:xfrm>
            <a:off x="9447032" y="7188200"/>
            <a:ext cx="2159000" cy="254000"/>
          </a:xfrm>
          <a:prstGeom prst="rect">
            <a:avLst/>
          </a:prstGeom>
          <a:noFill/>
          <a:ln>
            <a:noFill/>
          </a:ln>
        </p:spPr>
      </p:pic>
      <p:pic>
        <p:nvPicPr>
          <p:cNvPr id="135" name="Google Shape;135;p2"/>
          <p:cNvPicPr preferRelativeResize="0"/>
          <p:nvPr/>
        </p:nvPicPr>
        <p:blipFill rotWithShape="1">
          <a:blip r:embed="rId21">
            <a:alphaModFix/>
          </a:blip>
          <a:srcRect b="0" l="0" r="0" t="0"/>
          <a:stretch/>
        </p:blipFill>
        <p:spPr>
          <a:xfrm rot="-5400000">
            <a:off x="6665732" y="5563108"/>
            <a:ext cx="5588000" cy="254000"/>
          </a:xfrm>
          <a:prstGeom prst="rect">
            <a:avLst/>
          </a:prstGeom>
          <a:noFill/>
          <a:ln>
            <a:noFill/>
          </a:ln>
        </p:spPr>
      </p:pic>
      <p:pic>
        <p:nvPicPr>
          <p:cNvPr id="136" name="Google Shape;136;p2"/>
          <p:cNvPicPr preferRelativeResize="0"/>
          <p:nvPr/>
        </p:nvPicPr>
        <p:blipFill rotWithShape="1">
          <a:blip r:embed="rId22">
            <a:alphaModFix/>
          </a:blip>
          <a:srcRect b="0" l="0" r="0" t="0"/>
          <a:stretch/>
        </p:blipFill>
        <p:spPr>
          <a:xfrm>
            <a:off x="11580632" y="3848100"/>
            <a:ext cx="520700" cy="520700"/>
          </a:xfrm>
          <a:prstGeom prst="rect">
            <a:avLst/>
          </a:prstGeom>
          <a:noFill/>
          <a:ln>
            <a:noFill/>
          </a:ln>
        </p:spPr>
      </p:pic>
      <p:pic>
        <p:nvPicPr>
          <p:cNvPr id="137" name="Google Shape;137;p2"/>
          <p:cNvPicPr preferRelativeResize="0"/>
          <p:nvPr/>
        </p:nvPicPr>
        <p:blipFill rotWithShape="1">
          <a:blip r:embed="rId22">
            <a:alphaModFix/>
          </a:blip>
          <a:srcRect b="0" l="0" r="0" t="0"/>
          <a:stretch/>
        </p:blipFill>
        <p:spPr>
          <a:xfrm>
            <a:off x="11580632" y="4991100"/>
            <a:ext cx="520700" cy="520700"/>
          </a:xfrm>
          <a:prstGeom prst="rect">
            <a:avLst/>
          </a:prstGeom>
          <a:noFill/>
          <a:ln>
            <a:noFill/>
          </a:ln>
        </p:spPr>
      </p:pic>
      <p:pic>
        <p:nvPicPr>
          <p:cNvPr id="138" name="Google Shape;138;p2"/>
          <p:cNvPicPr preferRelativeResize="0"/>
          <p:nvPr/>
        </p:nvPicPr>
        <p:blipFill rotWithShape="1">
          <a:blip r:embed="rId22">
            <a:alphaModFix/>
          </a:blip>
          <a:srcRect b="0" l="0" r="0" t="0"/>
          <a:stretch/>
        </p:blipFill>
        <p:spPr>
          <a:xfrm>
            <a:off x="11580632" y="7048500"/>
            <a:ext cx="520700" cy="520700"/>
          </a:xfrm>
          <a:prstGeom prst="rect">
            <a:avLst/>
          </a:prstGeom>
          <a:noFill/>
          <a:ln>
            <a:noFill/>
          </a:ln>
        </p:spPr>
      </p:pic>
      <p:pic>
        <p:nvPicPr>
          <p:cNvPr id="139" name="Google Shape;139;p2"/>
          <p:cNvPicPr preferRelativeResize="0"/>
          <p:nvPr/>
        </p:nvPicPr>
        <p:blipFill rotWithShape="1">
          <a:blip r:embed="rId19">
            <a:alphaModFix/>
          </a:blip>
          <a:srcRect b="0" l="0" r="0" t="0"/>
          <a:stretch/>
        </p:blipFill>
        <p:spPr>
          <a:xfrm>
            <a:off x="9434332" y="2781808"/>
            <a:ext cx="2171700" cy="254000"/>
          </a:xfrm>
          <a:prstGeom prst="rect">
            <a:avLst/>
          </a:prstGeom>
          <a:noFill/>
          <a:ln>
            <a:noFill/>
          </a:ln>
        </p:spPr>
      </p:pic>
      <p:pic>
        <p:nvPicPr>
          <p:cNvPr id="140" name="Google Shape;140;p2"/>
          <p:cNvPicPr preferRelativeResize="0"/>
          <p:nvPr/>
        </p:nvPicPr>
        <p:blipFill rotWithShape="1">
          <a:blip r:embed="rId22">
            <a:alphaModFix/>
          </a:blip>
          <a:srcRect b="0" l="0" r="0" t="0"/>
          <a:stretch/>
        </p:blipFill>
        <p:spPr>
          <a:xfrm>
            <a:off x="11593332" y="2629408"/>
            <a:ext cx="520700" cy="520700"/>
          </a:xfrm>
          <a:prstGeom prst="rect">
            <a:avLst/>
          </a:prstGeom>
          <a:noFill/>
          <a:ln>
            <a:noFill/>
          </a:ln>
        </p:spPr>
      </p:pic>
      <p:pic>
        <p:nvPicPr>
          <p:cNvPr id="141" name="Google Shape;141;p2"/>
          <p:cNvPicPr preferRelativeResize="0"/>
          <p:nvPr/>
        </p:nvPicPr>
        <p:blipFill rotWithShape="1">
          <a:blip r:embed="rId20">
            <a:alphaModFix/>
          </a:blip>
          <a:srcRect b="0" l="0" r="0" t="0"/>
          <a:stretch/>
        </p:blipFill>
        <p:spPr>
          <a:xfrm>
            <a:off x="9448800" y="8343900"/>
            <a:ext cx="2159000" cy="254000"/>
          </a:xfrm>
          <a:prstGeom prst="rect">
            <a:avLst/>
          </a:prstGeom>
          <a:noFill/>
          <a:ln>
            <a:noFill/>
          </a:ln>
        </p:spPr>
      </p:pic>
      <p:pic>
        <p:nvPicPr>
          <p:cNvPr id="142" name="Google Shape;142;p2"/>
          <p:cNvPicPr preferRelativeResize="0"/>
          <p:nvPr/>
        </p:nvPicPr>
        <p:blipFill rotWithShape="1">
          <a:blip r:embed="rId22">
            <a:alphaModFix/>
          </a:blip>
          <a:srcRect b="0" l="0" r="0" t="0"/>
          <a:stretch/>
        </p:blipFill>
        <p:spPr>
          <a:xfrm>
            <a:off x="11582400" y="8204200"/>
            <a:ext cx="520700" cy="520700"/>
          </a:xfrm>
          <a:prstGeom prst="rect">
            <a:avLst/>
          </a:prstGeom>
          <a:noFill/>
          <a:ln>
            <a:noFill/>
          </a:ln>
        </p:spPr>
      </p:pic>
      <p:pic>
        <p:nvPicPr>
          <p:cNvPr id="143" name="Google Shape;143;p2"/>
          <p:cNvPicPr preferRelativeResize="0"/>
          <p:nvPr/>
        </p:nvPicPr>
        <p:blipFill rotWithShape="1">
          <a:blip r:embed="rId20">
            <a:alphaModFix/>
          </a:blip>
          <a:srcRect b="0" l="0" r="0" t="0"/>
          <a:stretch/>
        </p:blipFill>
        <p:spPr>
          <a:xfrm>
            <a:off x="9461500" y="6197600"/>
            <a:ext cx="2159000" cy="254000"/>
          </a:xfrm>
          <a:prstGeom prst="rect">
            <a:avLst/>
          </a:prstGeom>
          <a:noFill/>
          <a:ln>
            <a:noFill/>
          </a:ln>
        </p:spPr>
      </p:pic>
      <p:pic>
        <p:nvPicPr>
          <p:cNvPr id="144" name="Google Shape;144;p2"/>
          <p:cNvPicPr preferRelativeResize="0"/>
          <p:nvPr/>
        </p:nvPicPr>
        <p:blipFill rotWithShape="1">
          <a:blip r:embed="rId22">
            <a:alphaModFix/>
          </a:blip>
          <a:srcRect b="0" l="0" r="0" t="0"/>
          <a:stretch/>
        </p:blipFill>
        <p:spPr>
          <a:xfrm>
            <a:off x="11595100" y="6057900"/>
            <a:ext cx="520700" cy="520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840" name="Shape 840"/>
        <p:cNvGrpSpPr/>
        <p:nvPr/>
      </p:nvGrpSpPr>
      <p:grpSpPr>
        <a:xfrm>
          <a:off x="0" y="0"/>
          <a:ext cx="0" cy="0"/>
          <a:chOff x="0" y="0"/>
          <a:chExt cx="0" cy="0"/>
        </a:xfrm>
      </p:grpSpPr>
      <p:pic>
        <p:nvPicPr>
          <p:cNvPr id="841" name="Google Shape;841;p20"/>
          <p:cNvPicPr preferRelativeResize="0"/>
          <p:nvPr/>
        </p:nvPicPr>
        <p:blipFill rotWithShape="1">
          <a:blip r:embed="rId3">
            <a:alphaModFix amt="48000"/>
          </a:blip>
          <a:srcRect b="0" l="0" r="0" t="0"/>
          <a:stretch/>
        </p:blipFill>
        <p:spPr>
          <a:xfrm>
            <a:off x="3340100" y="0"/>
            <a:ext cx="11163300" cy="10236200"/>
          </a:xfrm>
          <a:prstGeom prst="rect">
            <a:avLst/>
          </a:prstGeom>
          <a:noFill/>
          <a:ln>
            <a:noFill/>
          </a:ln>
        </p:spPr>
      </p:pic>
      <p:pic>
        <p:nvPicPr>
          <p:cNvPr id="842" name="Google Shape;842;p20"/>
          <p:cNvPicPr preferRelativeResize="0"/>
          <p:nvPr/>
        </p:nvPicPr>
        <p:blipFill rotWithShape="1">
          <a:blip r:embed="rId4">
            <a:alphaModFix/>
          </a:blip>
          <a:srcRect b="0" l="0" r="0" t="0"/>
          <a:stretch/>
        </p:blipFill>
        <p:spPr>
          <a:xfrm>
            <a:off x="381000" y="1549384"/>
            <a:ext cx="17211040" cy="7676865"/>
          </a:xfrm>
          <a:prstGeom prst="rect">
            <a:avLst/>
          </a:prstGeom>
          <a:solidFill>
            <a:srgbClr val="F1EDEC"/>
          </a:solidFill>
          <a:ln>
            <a:noFill/>
          </a:ln>
        </p:spPr>
      </p:pic>
      <p:pic>
        <p:nvPicPr>
          <p:cNvPr id="843" name="Google Shape;843;p20"/>
          <p:cNvPicPr preferRelativeResize="0"/>
          <p:nvPr/>
        </p:nvPicPr>
        <p:blipFill rotWithShape="1">
          <a:blip r:embed="rId5">
            <a:alphaModFix/>
          </a:blip>
          <a:srcRect b="0" l="0" r="0" t="0"/>
          <a:stretch/>
        </p:blipFill>
        <p:spPr>
          <a:xfrm>
            <a:off x="533400" y="1711192"/>
            <a:ext cx="17211040" cy="7623308"/>
          </a:xfrm>
          <a:prstGeom prst="rect">
            <a:avLst/>
          </a:prstGeom>
          <a:noFill/>
          <a:ln>
            <a:noFill/>
          </a:ln>
        </p:spPr>
      </p:pic>
      <p:pic>
        <p:nvPicPr>
          <p:cNvPr id="844" name="Google Shape;844;p20"/>
          <p:cNvPicPr preferRelativeResize="0"/>
          <p:nvPr/>
        </p:nvPicPr>
        <p:blipFill rotWithShape="1">
          <a:blip r:embed="rId6">
            <a:alphaModFix amt="40000"/>
          </a:blip>
          <a:srcRect b="0" l="0" r="0" t="0"/>
          <a:stretch/>
        </p:blipFill>
        <p:spPr>
          <a:xfrm rot="-120000">
            <a:off x="14833600" y="9982200"/>
            <a:ext cx="1524000" cy="1524000"/>
          </a:xfrm>
          <a:prstGeom prst="rect">
            <a:avLst/>
          </a:prstGeom>
          <a:noFill/>
          <a:ln>
            <a:noFill/>
          </a:ln>
        </p:spPr>
      </p:pic>
      <p:pic>
        <p:nvPicPr>
          <p:cNvPr id="845" name="Google Shape;845;p20"/>
          <p:cNvPicPr preferRelativeResize="0"/>
          <p:nvPr/>
        </p:nvPicPr>
        <p:blipFill rotWithShape="1">
          <a:blip r:embed="rId7">
            <a:alphaModFix amt="70000"/>
          </a:blip>
          <a:srcRect b="0" l="0" r="0" t="0"/>
          <a:stretch/>
        </p:blipFill>
        <p:spPr>
          <a:xfrm rot="-120000">
            <a:off x="15913100" y="9677400"/>
            <a:ext cx="1790700" cy="1790700"/>
          </a:xfrm>
          <a:prstGeom prst="rect">
            <a:avLst/>
          </a:prstGeom>
          <a:noFill/>
          <a:ln>
            <a:noFill/>
          </a:ln>
        </p:spPr>
      </p:pic>
      <p:pic>
        <p:nvPicPr>
          <p:cNvPr id="846" name="Google Shape;846;p20"/>
          <p:cNvPicPr preferRelativeResize="0"/>
          <p:nvPr/>
        </p:nvPicPr>
        <p:blipFill rotWithShape="1">
          <a:blip r:embed="rId8">
            <a:alphaModFix/>
          </a:blip>
          <a:srcRect b="0" l="0" r="0" t="0"/>
          <a:stretch/>
        </p:blipFill>
        <p:spPr>
          <a:xfrm rot="-120000">
            <a:off x="17272000" y="9398000"/>
            <a:ext cx="2019300" cy="2019300"/>
          </a:xfrm>
          <a:prstGeom prst="rect">
            <a:avLst/>
          </a:prstGeom>
          <a:noFill/>
          <a:ln>
            <a:noFill/>
          </a:ln>
        </p:spPr>
      </p:pic>
      <p:pic>
        <p:nvPicPr>
          <p:cNvPr id="847" name="Google Shape;847;p20"/>
          <p:cNvPicPr preferRelativeResize="0"/>
          <p:nvPr/>
        </p:nvPicPr>
        <p:blipFill rotWithShape="1">
          <a:blip r:embed="rId9">
            <a:alphaModFix amt="40000"/>
          </a:blip>
          <a:srcRect b="0" l="0" r="0" t="0"/>
          <a:stretch/>
        </p:blipFill>
        <p:spPr>
          <a:xfrm rot="120000">
            <a:off x="1943100" y="9982200"/>
            <a:ext cx="1524000" cy="1524000"/>
          </a:xfrm>
          <a:prstGeom prst="rect">
            <a:avLst/>
          </a:prstGeom>
          <a:noFill/>
          <a:ln>
            <a:noFill/>
          </a:ln>
        </p:spPr>
      </p:pic>
      <p:pic>
        <p:nvPicPr>
          <p:cNvPr id="848" name="Google Shape;848;p20"/>
          <p:cNvPicPr preferRelativeResize="0"/>
          <p:nvPr/>
        </p:nvPicPr>
        <p:blipFill rotWithShape="1">
          <a:blip r:embed="rId10">
            <a:alphaModFix amt="70000"/>
          </a:blip>
          <a:srcRect b="0" l="0" r="0" t="0"/>
          <a:stretch/>
        </p:blipFill>
        <p:spPr>
          <a:xfrm rot="120000">
            <a:off x="584200" y="9677400"/>
            <a:ext cx="1790700" cy="1790700"/>
          </a:xfrm>
          <a:prstGeom prst="rect">
            <a:avLst/>
          </a:prstGeom>
          <a:noFill/>
          <a:ln>
            <a:noFill/>
          </a:ln>
        </p:spPr>
      </p:pic>
      <p:pic>
        <p:nvPicPr>
          <p:cNvPr id="849" name="Google Shape;849;p20"/>
          <p:cNvPicPr preferRelativeResize="0"/>
          <p:nvPr/>
        </p:nvPicPr>
        <p:blipFill rotWithShape="1">
          <a:blip r:embed="rId11">
            <a:alphaModFix/>
          </a:blip>
          <a:srcRect b="0" l="0" r="0" t="0"/>
          <a:stretch/>
        </p:blipFill>
        <p:spPr>
          <a:xfrm rot="120000">
            <a:off x="-1003300" y="9398000"/>
            <a:ext cx="2019300" cy="2019300"/>
          </a:xfrm>
          <a:prstGeom prst="rect">
            <a:avLst/>
          </a:prstGeom>
          <a:noFill/>
          <a:ln>
            <a:noFill/>
          </a:ln>
        </p:spPr>
      </p:pic>
      <p:pic>
        <p:nvPicPr>
          <p:cNvPr id="850" name="Google Shape;850;p20"/>
          <p:cNvPicPr preferRelativeResize="0"/>
          <p:nvPr/>
        </p:nvPicPr>
        <p:blipFill rotWithShape="1">
          <a:blip r:embed="rId12">
            <a:alphaModFix amt="40000"/>
          </a:blip>
          <a:srcRect b="0" l="0" r="0" t="0"/>
          <a:stretch/>
        </p:blipFill>
        <p:spPr>
          <a:xfrm rot="120000">
            <a:off x="14833600" y="-1219200"/>
            <a:ext cx="1524000" cy="1524000"/>
          </a:xfrm>
          <a:prstGeom prst="rect">
            <a:avLst/>
          </a:prstGeom>
          <a:noFill/>
          <a:ln>
            <a:noFill/>
          </a:ln>
        </p:spPr>
      </p:pic>
      <p:pic>
        <p:nvPicPr>
          <p:cNvPr id="851" name="Google Shape;851;p20"/>
          <p:cNvPicPr preferRelativeResize="0"/>
          <p:nvPr/>
        </p:nvPicPr>
        <p:blipFill rotWithShape="1">
          <a:blip r:embed="rId13">
            <a:alphaModFix amt="70000"/>
          </a:blip>
          <a:srcRect b="0" l="0" r="0" t="0"/>
          <a:stretch/>
        </p:blipFill>
        <p:spPr>
          <a:xfrm rot="120000">
            <a:off x="15913100" y="-1168400"/>
            <a:ext cx="1790700" cy="1790700"/>
          </a:xfrm>
          <a:prstGeom prst="rect">
            <a:avLst/>
          </a:prstGeom>
          <a:noFill/>
          <a:ln>
            <a:noFill/>
          </a:ln>
        </p:spPr>
      </p:pic>
      <p:pic>
        <p:nvPicPr>
          <p:cNvPr id="852" name="Google Shape;852;p20"/>
          <p:cNvPicPr preferRelativeResize="0"/>
          <p:nvPr/>
        </p:nvPicPr>
        <p:blipFill rotWithShape="1">
          <a:blip r:embed="rId14">
            <a:alphaModFix/>
          </a:blip>
          <a:srcRect b="0" l="0" r="0" t="0"/>
          <a:stretch/>
        </p:blipFill>
        <p:spPr>
          <a:xfrm rot="120000">
            <a:off x="17272000" y="-1117600"/>
            <a:ext cx="2019300" cy="2019300"/>
          </a:xfrm>
          <a:prstGeom prst="rect">
            <a:avLst/>
          </a:prstGeom>
          <a:noFill/>
          <a:ln>
            <a:noFill/>
          </a:ln>
        </p:spPr>
      </p:pic>
      <p:pic>
        <p:nvPicPr>
          <p:cNvPr id="853" name="Google Shape;853;p20"/>
          <p:cNvPicPr preferRelativeResize="0"/>
          <p:nvPr/>
        </p:nvPicPr>
        <p:blipFill rotWithShape="1">
          <a:blip r:embed="rId15">
            <a:alphaModFix amt="40000"/>
          </a:blip>
          <a:srcRect b="0" l="0" r="0" t="0"/>
          <a:stretch/>
        </p:blipFill>
        <p:spPr>
          <a:xfrm rot="-120000">
            <a:off x="1943100" y="-1219200"/>
            <a:ext cx="1524000" cy="1524000"/>
          </a:xfrm>
          <a:prstGeom prst="rect">
            <a:avLst/>
          </a:prstGeom>
          <a:noFill/>
          <a:ln>
            <a:noFill/>
          </a:ln>
        </p:spPr>
      </p:pic>
      <p:pic>
        <p:nvPicPr>
          <p:cNvPr id="854" name="Google Shape;854;p20"/>
          <p:cNvPicPr preferRelativeResize="0"/>
          <p:nvPr/>
        </p:nvPicPr>
        <p:blipFill rotWithShape="1">
          <a:blip r:embed="rId16">
            <a:alphaModFix amt="70000"/>
          </a:blip>
          <a:srcRect b="0" l="0" r="0" t="0"/>
          <a:stretch/>
        </p:blipFill>
        <p:spPr>
          <a:xfrm rot="-120000">
            <a:off x="584200" y="-1168400"/>
            <a:ext cx="1790700" cy="1790700"/>
          </a:xfrm>
          <a:prstGeom prst="rect">
            <a:avLst/>
          </a:prstGeom>
          <a:noFill/>
          <a:ln>
            <a:noFill/>
          </a:ln>
        </p:spPr>
      </p:pic>
      <p:pic>
        <p:nvPicPr>
          <p:cNvPr id="855" name="Google Shape;855;p20"/>
          <p:cNvPicPr preferRelativeResize="0"/>
          <p:nvPr/>
        </p:nvPicPr>
        <p:blipFill rotWithShape="1">
          <a:blip r:embed="rId17">
            <a:alphaModFix/>
          </a:blip>
          <a:srcRect b="0" l="0" r="0" t="0"/>
          <a:stretch/>
        </p:blipFill>
        <p:spPr>
          <a:xfrm rot="-120000">
            <a:off x="-1003300" y="-1117600"/>
            <a:ext cx="2019300" cy="2019300"/>
          </a:xfrm>
          <a:prstGeom prst="rect">
            <a:avLst/>
          </a:prstGeom>
          <a:noFill/>
          <a:ln>
            <a:noFill/>
          </a:ln>
        </p:spPr>
      </p:pic>
      <p:pic>
        <p:nvPicPr>
          <p:cNvPr id="856" name="Google Shape;856;p20"/>
          <p:cNvPicPr preferRelativeResize="0"/>
          <p:nvPr/>
        </p:nvPicPr>
        <p:blipFill rotWithShape="1">
          <a:blip r:embed="rId18">
            <a:alphaModFix/>
          </a:blip>
          <a:srcRect b="0" l="0" r="0" t="0"/>
          <a:stretch/>
        </p:blipFill>
        <p:spPr>
          <a:xfrm>
            <a:off x="0" y="0"/>
            <a:ext cx="18288000" cy="1143000"/>
          </a:xfrm>
          <a:prstGeom prst="rect">
            <a:avLst/>
          </a:prstGeom>
          <a:noFill/>
          <a:ln>
            <a:noFill/>
          </a:ln>
        </p:spPr>
      </p:pic>
      <p:sp>
        <p:nvSpPr>
          <p:cNvPr id="857" name="Google Shape;857;p20"/>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800" u="none" strike="noStrike">
                <a:solidFill>
                  <a:srgbClr val="F1EDEC"/>
                </a:solidFill>
                <a:latin typeface="Arial"/>
                <a:ea typeface="Arial"/>
                <a:cs typeface="Arial"/>
                <a:sym typeface="Arial"/>
              </a:rPr>
              <a:t># 03</a:t>
            </a:r>
            <a:endParaRPr/>
          </a:p>
          <a:p>
            <a:pPr indent="0" lvl="0" marL="0" marR="0" rtl="0" algn="l">
              <a:lnSpc>
                <a:spcPct val="134460"/>
              </a:lnSpc>
              <a:spcBef>
                <a:spcPts val="0"/>
              </a:spcBef>
              <a:spcAft>
                <a:spcPts val="0"/>
              </a:spcAft>
              <a:buNone/>
            </a:pPr>
            <a:r>
              <a:rPr b="0" i="0" lang="en-US" sz="2800" u="none" strike="noStrike">
                <a:solidFill>
                  <a:srgbClr val="F1EDEC"/>
                </a:solidFill>
                <a:latin typeface="Calibri"/>
                <a:ea typeface="Calibri"/>
                <a:cs typeface="Calibri"/>
                <a:sym typeface="Calibri"/>
              </a:rPr>
              <a:t>차량</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종류별</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범칙금과</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위반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건수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분석</a:t>
            </a:r>
            <a:endParaRPr/>
          </a:p>
        </p:txBody>
      </p:sp>
      <p:pic>
        <p:nvPicPr>
          <p:cNvPr id="858" name="Google Shape;858;p20"/>
          <p:cNvPicPr preferRelativeResize="0"/>
          <p:nvPr/>
        </p:nvPicPr>
        <p:blipFill rotWithShape="1">
          <a:blip r:embed="rId19">
            <a:alphaModFix/>
          </a:blip>
          <a:srcRect b="0" l="0" r="0" t="0"/>
          <a:stretch/>
        </p:blipFill>
        <p:spPr>
          <a:xfrm>
            <a:off x="16522700" y="7658100"/>
            <a:ext cx="889000" cy="889000"/>
          </a:xfrm>
          <a:prstGeom prst="rect">
            <a:avLst/>
          </a:prstGeom>
          <a:noFill/>
          <a:ln>
            <a:noFill/>
          </a:ln>
        </p:spPr>
      </p:pic>
      <p:pic>
        <p:nvPicPr>
          <p:cNvPr id="859" name="Google Shape;859;p20"/>
          <p:cNvPicPr preferRelativeResize="0"/>
          <p:nvPr/>
        </p:nvPicPr>
        <p:blipFill rotWithShape="1">
          <a:blip r:embed="rId20">
            <a:alphaModFix/>
          </a:blip>
          <a:srcRect b="0" l="0" r="0" t="0"/>
          <a:stretch/>
        </p:blipFill>
        <p:spPr>
          <a:xfrm>
            <a:off x="16522700" y="5727700"/>
            <a:ext cx="889000" cy="889000"/>
          </a:xfrm>
          <a:prstGeom prst="rect">
            <a:avLst/>
          </a:prstGeom>
          <a:noFill/>
          <a:ln>
            <a:noFill/>
          </a:ln>
        </p:spPr>
      </p:pic>
      <p:pic>
        <p:nvPicPr>
          <p:cNvPr id="860" name="Google Shape;860;p20"/>
          <p:cNvPicPr preferRelativeResize="0"/>
          <p:nvPr/>
        </p:nvPicPr>
        <p:blipFill rotWithShape="1">
          <a:blip r:embed="rId21">
            <a:alphaModFix/>
          </a:blip>
          <a:srcRect b="0" l="0" r="0" t="0"/>
          <a:stretch/>
        </p:blipFill>
        <p:spPr>
          <a:xfrm>
            <a:off x="16522700" y="6692900"/>
            <a:ext cx="889000" cy="889000"/>
          </a:xfrm>
          <a:prstGeom prst="rect">
            <a:avLst/>
          </a:prstGeom>
          <a:noFill/>
          <a:ln>
            <a:noFill/>
          </a:ln>
        </p:spPr>
      </p:pic>
      <p:pic>
        <p:nvPicPr>
          <p:cNvPr id="861" name="Google Shape;861;p20"/>
          <p:cNvPicPr preferRelativeResize="0"/>
          <p:nvPr/>
        </p:nvPicPr>
        <p:blipFill rotWithShape="1">
          <a:blip r:embed="rId22">
            <a:alphaModFix/>
          </a:blip>
          <a:srcRect b="0" l="0" r="0" t="0"/>
          <a:stretch/>
        </p:blipFill>
        <p:spPr>
          <a:xfrm>
            <a:off x="2616200" y="3822700"/>
            <a:ext cx="6261100" cy="5049416"/>
          </a:xfrm>
          <a:prstGeom prst="rect">
            <a:avLst/>
          </a:prstGeom>
          <a:noFill/>
          <a:ln>
            <a:noFill/>
          </a:ln>
        </p:spPr>
      </p:pic>
      <p:pic>
        <p:nvPicPr>
          <p:cNvPr id="862" name="Google Shape;862;p20"/>
          <p:cNvPicPr preferRelativeResize="0"/>
          <p:nvPr/>
        </p:nvPicPr>
        <p:blipFill rotWithShape="1">
          <a:blip r:embed="rId23">
            <a:alphaModFix/>
          </a:blip>
          <a:srcRect b="0" l="0" r="0" t="0"/>
          <a:stretch/>
        </p:blipFill>
        <p:spPr>
          <a:xfrm rot="7620000">
            <a:off x="12026899" y="2149072"/>
            <a:ext cx="1028700" cy="1028700"/>
          </a:xfrm>
          <a:prstGeom prst="rect">
            <a:avLst/>
          </a:prstGeom>
          <a:noFill/>
          <a:ln>
            <a:noFill/>
          </a:ln>
        </p:spPr>
      </p:pic>
      <p:pic>
        <p:nvPicPr>
          <p:cNvPr id="863" name="Google Shape;863;p20"/>
          <p:cNvPicPr preferRelativeResize="0"/>
          <p:nvPr/>
        </p:nvPicPr>
        <p:blipFill rotWithShape="1">
          <a:blip r:embed="rId22">
            <a:alphaModFix/>
          </a:blip>
          <a:srcRect b="0" l="0" r="0" t="0"/>
          <a:stretch/>
        </p:blipFill>
        <p:spPr>
          <a:xfrm>
            <a:off x="9410700" y="3822700"/>
            <a:ext cx="6261100" cy="5049416"/>
          </a:xfrm>
          <a:prstGeom prst="rect">
            <a:avLst/>
          </a:prstGeom>
          <a:noFill/>
          <a:ln>
            <a:noFill/>
          </a:ln>
        </p:spPr>
      </p:pic>
      <p:pic>
        <p:nvPicPr>
          <p:cNvPr id="864" name="Google Shape;864;p20"/>
          <p:cNvPicPr preferRelativeResize="0"/>
          <p:nvPr/>
        </p:nvPicPr>
        <p:blipFill rotWithShape="1">
          <a:blip r:embed="rId24">
            <a:alphaModFix/>
          </a:blip>
          <a:srcRect b="0" l="0" r="0" t="0"/>
          <a:stretch/>
        </p:blipFill>
        <p:spPr>
          <a:xfrm>
            <a:off x="9842500" y="3543300"/>
            <a:ext cx="5397500" cy="1151315"/>
          </a:xfrm>
          <a:prstGeom prst="rect">
            <a:avLst/>
          </a:prstGeom>
          <a:noFill/>
          <a:ln>
            <a:noFill/>
          </a:ln>
        </p:spPr>
      </p:pic>
      <p:sp>
        <p:nvSpPr>
          <p:cNvPr id="865" name="Google Shape;865;p20"/>
          <p:cNvSpPr txBox="1"/>
          <p:nvPr/>
        </p:nvSpPr>
        <p:spPr>
          <a:xfrm>
            <a:off x="5251450" y="22801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01</a:t>
            </a:r>
            <a:endParaRPr/>
          </a:p>
        </p:txBody>
      </p:sp>
      <p:sp>
        <p:nvSpPr>
          <p:cNvPr id="866" name="Google Shape;866;p20"/>
          <p:cNvSpPr txBox="1"/>
          <p:nvPr/>
        </p:nvSpPr>
        <p:spPr>
          <a:xfrm>
            <a:off x="12052300" y="23055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02</a:t>
            </a:r>
            <a:endParaRPr/>
          </a:p>
        </p:txBody>
      </p:sp>
      <p:pic>
        <p:nvPicPr>
          <p:cNvPr id="867" name="Google Shape;867;p20"/>
          <p:cNvPicPr preferRelativeResize="0"/>
          <p:nvPr/>
        </p:nvPicPr>
        <p:blipFill rotWithShape="1">
          <a:blip r:embed="rId25">
            <a:alphaModFix/>
          </a:blip>
          <a:srcRect b="0" l="0" r="0" t="0"/>
          <a:stretch/>
        </p:blipFill>
        <p:spPr>
          <a:xfrm>
            <a:off x="695960" y="1939792"/>
            <a:ext cx="17211040" cy="7623308"/>
          </a:xfrm>
          <a:prstGeom prst="rect">
            <a:avLst/>
          </a:prstGeom>
          <a:noFill/>
          <a:ln>
            <a:noFill/>
          </a:ln>
        </p:spPr>
      </p:pic>
      <p:pic>
        <p:nvPicPr>
          <p:cNvPr id="868" name="Google Shape;868;p20"/>
          <p:cNvPicPr preferRelativeResize="0"/>
          <p:nvPr/>
        </p:nvPicPr>
        <p:blipFill rotWithShape="1">
          <a:blip r:embed="rId26">
            <a:alphaModFix/>
          </a:blip>
          <a:srcRect b="0" l="0" r="0" t="0"/>
          <a:stretch/>
        </p:blipFill>
        <p:spPr>
          <a:xfrm>
            <a:off x="1245932" y="1409700"/>
            <a:ext cx="6831268" cy="617243"/>
          </a:xfrm>
          <a:prstGeom prst="rect">
            <a:avLst/>
          </a:prstGeom>
          <a:noFill/>
          <a:ln>
            <a:noFill/>
          </a:ln>
        </p:spPr>
      </p:pic>
      <p:sp>
        <p:nvSpPr>
          <p:cNvPr id="869" name="Google Shape;869;p20"/>
          <p:cNvSpPr txBox="1"/>
          <p:nvPr/>
        </p:nvSpPr>
        <p:spPr>
          <a:xfrm>
            <a:off x="1402121" y="1493543"/>
            <a:ext cx="667507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e. 회귀분석을 위한 테이블 생성 및 회귀분석 머신  실행</a:t>
            </a:r>
            <a:endParaRPr/>
          </a:p>
        </p:txBody>
      </p:sp>
      <p:pic>
        <p:nvPicPr>
          <p:cNvPr id="870" name="Google Shape;870;p20"/>
          <p:cNvPicPr preferRelativeResize="0"/>
          <p:nvPr/>
        </p:nvPicPr>
        <p:blipFill rotWithShape="1">
          <a:blip r:embed="rId27">
            <a:alphaModFix/>
          </a:blip>
          <a:srcRect b="0" l="0" r="0" t="0"/>
          <a:stretch/>
        </p:blipFill>
        <p:spPr>
          <a:xfrm>
            <a:off x="1398420" y="2379407"/>
            <a:ext cx="4140413" cy="2540131"/>
          </a:xfrm>
          <a:prstGeom prst="rect">
            <a:avLst/>
          </a:prstGeom>
          <a:noFill/>
          <a:ln>
            <a:noFill/>
          </a:ln>
        </p:spPr>
      </p:pic>
      <p:pic>
        <p:nvPicPr>
          <p:cNvPr id="871" name="Google Shape;871;p20"/>
          <p:cNvPicPr preferRelativeResize="0"/>
          <p:nvPr/>
        </p:nvPicPr>
        <p:blipFill rotWithShape="1">
          <a:blip r:embed="rId28">
            <a:alphaModFix/>
          </a:blip>
          <a:srcRect b="0" l="0" r="0" t="0"/>
          <a:stretch/>
        </p:blipFill>
        <p:spPr>
          <a:xfrm>
            <a:off x="7846319" y="3425682"/>
            <a:ext cx="3143412" cy="2609984"/>
          </a:xfrm>
          <a:prstGeom prst="rect">
            <a:avLst/>
          </a:prstGeom>
          <a:noFill/>
          <a:ln>
            <a:noFill/>
          </a:ln>
        </p:spPr>
      </p:pic>
      <p:pic>
        <p:nvPicPr>
          <p:cNvPr id="872" name="Google Shape;872;p20"/>
          <p:cNvPicPr preferRelativeResize="0"/>
          <p:nvPr/>
        </p:nvPicPr>
        <p:blipFill rotWithShape="1">
          <a:blip r:embed="rId29">
            <a:alphaModFix/>
          </a:blip>
          <a:srcRect b="0" l="0" r="0" t="0"/>
          <a:stretch/>
        </p:blipFill>
        <p:spPr>
          <a:xfrm>
            <a:off x="8037498" y="6624765"/>
            <a:ext cx="3149762" cy="2578233"/>
          </a:xfrm>
          <a:prstGeom prst="rect">
            <a:avLst/>
          </a:prstGeom>
          <a:noFill/>
          <a:ln>
            <a:noFill/>
          </a:ln>
        </p:spPr>
      </p:pic>
      <p:pic>
        <p:nvPicPr>
          <p:cNvPr id="873" name="Google Shape;873;p20"/>
          <p:cNvPicPr preferRelativeResize="0"/>
          <p:nvPr/>
        </p:nvPicPr>
        <p:blipFill rotWithShape="1">
          <a:blip r:embed="rId30">
            <a:alphaModFix/>
          </a:blip>
          <a:srcRect b="0" l="0" r="0" t="0"/>
          <a:stretch/>
        </p:blipFill>
        <p:spPr>
          <a:xfrm>
            <a:off x="988830" y="6027796"/>
            <a:ext cx="3352972" cy="2559182"/>
          </a:xfrm>
          <a:prstGeom prst="rect">
            <a:avLst/>
          </a:prstGeom>
          <a:noFill/>
          <a:ln>
            <a:noFill/>
          </a:ln>
        </p:spPr>
      </p:pic>
      <p:pic>
        <p:nvPicPr>
          <p:cNvPr id="874" name="Google Shape;874;p20"/>
          <p:cNvPicPr preferRelativeResize="0"/>
          <p:nvPr/>
        </p:nvPicPr>
        <p:blipFill rotWithShape="1">
          <a:blip r:embed="rId31">
            <a:alphaModFix/>
          </a:blip>
          <a:srcRect b="0" l="0" r="0" t="0"/>
          <a:stretch/>
        </p:blipFill>
        <p:spPr>
          <a:xfrm>
            <a:off x="4526838" y="5322949"/>
            <a:ext cx="3162463" cy="2590933"/>
          </a:xfrm>
          <a:prstGeom prst="rect">
            <a:avLst/>
          </a:prstGeom>
          <a:noFill/>
          <a:ln>
            <a:noFill/>
          </a:ln>
        </p:spPr>
      </p:pic>
      <p:pic>
        <p:nvPicPr>
          <p:cNvPr id="875" name="Google Shape;875;p20"/>
          <p:cNvPicPr preferRelativeResize="0"/>
          <p:nvPr/>
        </p:nvPicPr>
        <p:blipFill rotWithShape="1">
          <a:blip r:embed="rId32">
            <a:alphaModFix/>
          </a:blip>
          <a:srcRect b="0" l="0" r="0" t="0"/>
          <a:stretch/>
        </p:blipFill>
        <p:spPr>
          <a:xfrm>
            <a:off x="12244745" y="2097921"/>
            <a:ext cx="4801796" cy="7259558"/>
          </a:xfrm>
          <a:prstGeom prst="rect">
            <a:avLst/>
          </a:prstGeom>
          <a:noFill/>
          <a:ln>
            <a:noFill/>
          </a:ln>
        </p:spPr>
      </p:pic>
      <p:sp>
        <p:nvSpPr>
          <p:cNvPr id="876" name="Google Shape;876;p20"/>
          <p:cNvSpPr/>
          <p:nvPr/>
        </p:nvSpPr>
        <p:spPr>
          <a:xfrm>
            <a:off x="9362304" y="2294078"/>
            <a:ext cx="2753496" cy="1000955"/>
          </a:xfrm>
          <a:prstGeom prst="rightArrow">
            <a:avLst>
              <a:gd fmla="val 50000" name="adj1"/>
              <a:gd fmla="val 50000" name="adj2"/>
            </a:avLst>
          </a:prstGeom>
          <a:solidFill>
            <a:srgbClr val="D6E3BC"/>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7" name="Google Shape;877;p20"/>
          <p:cNvSpPr txBox="1"/>
          <p:nvPr/>
        </p:nvSpPr>
        <p:spPr>
          <a:xfrm>
            <a:off x="9455839" y="2623885"/>
            <a:ext cx="24675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회귀분석</a:t>
            </a:r>
            <a:r>
              <a:rPr lang="en-US" sz="1800">
                <a:solidFill>
                  <a:srgbClr val="F1EDEC"/>
                </a:solidFill>
                <a:latin typeface="Calibri"/>
                <a:ea typeface="Calibri"/>
                <a:cs typeface="Calibri"/>
                <a:sym typeface="Calibri"/>
              </a:rPr>
              <a:t> </a:t>
            </a:r>
            <a:r>
              <a:rPr lang="en-US" sz="1800">
                <a:solidFill>
                  <a:schemeClr val="dk1"/>
                </a:solidFill>
                <a:latin typeface="Calibri"/>
                <a:ea typeface="Calibri"/>
                <a:cs typeface="Calibri"/>
                <a:sym typeface="Calibri"/>
              </a:rPr>
              <a:t>머신러닝</a:t>
            </a:r>
            <a:r>
              <a:rPr lang="en-US" sz="1800">
                <a:solidFill>
                  <a:srgbClr val="F1EDEC"/>
                </a:solidFill>
                <a:latin typeface="Calibri"/>
                <a:ea typeface="Calibri"/>
                <a:cs typeface="Calibri"/>
                <a:sym typeface="Calibri"/>
              </a:rPr>
              <a:t> </a:t>
            </a:r>
            <a:r>
              <a:rPr lang="en-US" sz="1800">
                <a:solidFill>
                  <a:schemeClr val="dk1"/>
                </a:solidFill>
                <a:latin typeface="Calibri"/>
                <a:ea typeface="Calibri"/>
                <a:cs typeface="Calibri"/>
                <a:sym typeface="Calibri"/>
              </a:rPr>
              <a:t>쿼리</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881" name="Shape 881"/>
        <p:cNvGrpSpPr/>
        <p:nvPr/>
      </p:nvGrpSpPr>
      <p:grpSpPr>
        <a:xfrm>
          <a:off x="0" y="0"/>
          <a:ext cx="0" cy="0"/>
          <a:chOff x="0" y="0"/>
          <a:chExt cx="0" cy="0"/>
        </a:xfrm>
      </p:grpSpPr>
      <p:pic>
        <p:nvPicPr>
          <p:cNvPr id="882" name="Google Shape;882;p21"/>
          <p:cNvPicPr preferRelativeResize="0"/>
          <p:nvPr/>
        </p:nvPicPr>
        <p:blipFill rotWithShape="1">
          <a:blip r:embed="rId3">
            <a:alphaModFix amt="48000"/>
          </a:blip>
          <a:srcRect b="0" l="0" r="0" t="0"/>
          <a:stretch/>
        </p:blipFill>
        <p:spPr>
          <a:xfrm>
            <a:off x="3340100" y="0"/>
            <a:ext cx="11163300" cy="10236200"/>
          </a:xfrm>
          <a:prstGeom prst="rect">
            <a:avLst/>
          </a:prstGeom>
          <a:noFill/>
          <a:ln>
            <a:noFill/>
          </a:ln>
        </p:spPr>
      </p:pic>
      <p:pic>
        <p:nvPicPr>
          <p:cNvPr id="883" name="Google Shape;883;p21"/>
          <p:cNvPicPr preferRelativeResize="0"/>
          <p:nvPr/>
        </p:nvPicPr>
        <p:blipFill rotWithShape="1">
          <a:blip r:embed="rId4">
            <a:alphaModFix/>
          </a:blip>
          <a:srcRect b="0" l="0" r="0" t="0"/>
          <a:stretch/>
        </p:blipFill>
        <p:spPr>
          <a:xfrm>
            <a:off x="381000" y="1549384"/>
            <a:ext cx="17211040" cy="7676865"/>
          </a:xfrm>
          <a:prstGeom prst="rect">
            <a:avLst/>
          </a:prstGeom>
          <a:solidFill>
            <a:srgbClr val="F1EDEC"/>
          </a:solidFill>
          <a:ln>
            <a:noFill/>
          </a:ln>
        </p:spPr>
      </p:pic>
      <p:pic>
        <p:nvPicPr>
          <p:cNvPr id="884" name="Google Shape;884;p21"/>
          <p:cNvPicPr preferRelativeResize="0"/>
          <p:nvPr/>
        </p:nvPicPr>
        <p:blipFill rotWithShape="1">
          <a:blip r:embed="rId5">
            <a:alphaModFix/>
          </a:blip>
          <a:srcRect b="0" l="0" r="0" t="0"/>
          <a:stretch/>
        </p:blipFill>
        <p:spPr>
          <a:xfrm>
            <a:off x="533400" y="1711192"/>
            <a:ext cx="17211040" cy="7623308"/>
          </a:xfrm>
          <a:prstGeom prst="rect">
            <a:avLst/>
          </a:prstGeom>
          <a:noFill/>
          <a:ln>
            <a:noFill/>
          </a:ln>
        </p:spPr>
      </p:pic>
      <p:pic>
        <p:nvPicPr>
          <p:cNvPr id="885" name="Google Shape;885;p21"/>
          <p:cNvPicPr preferRelativeResize="0"/>
          <p:nvPr/>
        </p:nvPicPr>
        <p:blipFill rotWithShape="1">
          <a:blip r:embed="rId6">
            <a:alphaModFix amt="40000"/>
          </a:blip>
          <a:srcRect b="0" l="0" r="0" t="0"/>
          <a:stretch/>
        </p:blipFill>
        <p:spPr>
          <a:xfrm rot="-120000">
            <a:off x="14833600" y="9982200"/>
            <a:ext cx="1524000" cy="1524000"/>
          </a:xfrm>
          <a:prstGeom prst="rect">
            <a:avLst/>
          </a:prstGeom>
          <a:noFill/>
          <a:ln>
            <a:noFill/>
          </a:ln>
        </p:spPr>
      </p:pic>
      <p:pic>
        <p:nvPicPr>
          <p:cNvPr id="886" name="Google Shape;886;p21"/>
          <p:cNvPicPr preferRelativeResize="0"/>
          <p:nvPr/>
        </p:nvPicPr>
        <p:blipFill rotWithShape="1">
          <a:blip r:embed="rId7">
            <a:alphaModFix amt="70000"/>
          </a:blip>
          <a:srcRect b="0" l="0" r="0" t="0"/>
          <a:stretch/>
        </p:blipFill>
        <p:spPr>
          <a:xfrm rot="-120000">
            <a:off x="15913100" y="9677400"/>
            <a:ext cx="1790700" cy="1790700"/>
          </a:xfrm>
          <a:prstGeom prst="rect">
            <a:avLst/>
          </a:prstGeom>
          <a:noFill/>
          <a:ln>
            <a:noFill/>
          </a:ln>
        </p:spPr>
      </p:pic>
      <p:pic>
        <p:nvPicPr>
          <p:cNvPr id="887" name="Google Shape;887;p21"/>
          <p:cNvPicPr preferRelativeResize="0"/>
          <p:nvPr/>
        </p:nvPicPr>
        <p:blipFill rotWithShape="1">
          <a:blip r:embed="rId8">
            <a:alphaModFix/>
          </a:blip>
          <a:srcRect b="0" l="0" r="0" t="0"/>
          <a:stretch/>
        </p:blipFill>
        <p:spPr>
          <a:xfrm rot="-120000">
            <a:off x="17272000" y="9398000"/>
            <a:ext cx="2019300" cy="2019300"/>
          </a:xfrm>
          <a:prstGeom prst="rect">
            <a:avLst/>
          </a:prstGeom>
          <a:noFill/>
          <a:ln>
            <a:noFill/>
          </a:ln>
        </p:spPr>
      </p:pic>
      <p:pic>
        <p:nvPicPr>
          <p:cNvPr id="888" name="Google Shape;888;p21"/>
          <p:cNvPicPr preferRelativeResize="0"/>
          <p:nvPr/>
        </p:nvPicPr>
        <p:blipFill rotWithShape="1">
          <a:blip r:embed="rId9">
            <a:alphaModFix amt="40000"/>
          </a:blip>
          <a:srcRect b="0" l="0" r="0" t="0"/>
          <a:stretch/>
        </p:blipFill>
        <p:spPr>
          <a:xfrm rot="120000">
            <a:off x="1943100" y="9982200"/>
            <a:ext cx="1524000" cy="1524000"/>
          </a:xfrm>
          <a:prstGeom prst="rect">
            <a:avLst/>
          </a:prstGeom>
          <a:noFill/>
          <a:ln>
            <a:noFill/>
          </a:ln>
        </p:spPr>
      </p:pic>
      <p:pic>
        <p:nvPicPr>
          <p:cNvPr id="889" name="Google Shape;889;p21"/>
          <p:cNvPicPr preferRelativeResize="0"/>
          <p:nvPr/>
        </p:nvPicPr>
        <p:blipFill rotWithShape="1">
          <a:blip r:embed="rId10">
            <a:alphaModFix amt="70000"/>
          </a:blip>
          <a:srcRect b="0" l="0" r="0" t="0"/>
          <a:stretch/>
        </p:blipFill>
        <p:spPr>
          <a:xfrm rot="120000">
            <a:off x="584200" y="9677400"/>
            <a:ext cx="1790700" cy="1790700"/>
          </a:xfrm>
          <a:prstGeom prst="rect">
            <a:avLst/>
          </a:prstGeom>
          <a:noFill/>
          <a:ln>
            <a:noFill/>
          </a:ln>
        </p:spPr>
      </p:pic>
      <p:pic>
        <p:nvPicPr>
          <p:cNvPr id="890" name="Google Shape;890;p21"/>
          <p:cNvPicPr preferRelativeResize="0"/>
          <p:nvPr/>
        </p:nvPicPr>
        <p:blipFill rotWithShape="1">
          <a:blip r:embed="rId11">
            <a:alphaModFix/>
          </a:blip>
          <a:srcRect b="0" l="0" r="0" t="0"/>
          <a:stretch/>
        </p:blipFill>
        <p:spPr>
          <a:xfrm rot="120000">
            <a:off x="-1003300" y="9398000"/>
            <a:ext cx="2019300" cy="2019300"/>
          </a:xfrm>
          <a:prstGeom prst="rect">
            <a:avLst/>
          </a:prstGeom>
          <a:noFill/>
          <a:ln>
            <a:noFill/>
          </a:ln>
        </p:spPr>
      </p:pic>
      <p:pic>
        <p:nvPicPr>
          <p:cNvPr id="891" name="Google Shape;891;p21"/>
          <p:cNvPicPr preferRelativeResize="0"/>
          <p:nvPr/>
        </p:nvPicPr>
        <p:blipFill rotWithShape="1">
          <a:blip r:embed="rId12">
            <a:alphaModFix amt="40000"/>
          </a:blip>
          <a:srcRect b="0" l="0" r="0" t="0"/>
          <a:stretch/>
        </p:blipFill>
        <p:spPr>
          <a:xfrm rot="120000">
            <a:off x="14833600" y="-1219200"/>
            <a:ext cx="1524000" cy="1524000"/>
          </a:xfrm>
          <a:prstGeom prst="rect">
            <a:avLst/>
          </a:prstGeom>
          <a:noFill/>
          <a:ln>
            <a:noFill/>
          </a:ln>
        </p:spPr>
      </p:pic>
      <p:pic>
        <p:nvPicPr>
          <p:cNvPr id="892" name="Google Shape;892;p21"/>
          <p:cNvPicPr preferRelativeResize="0"/>
          <p:nvPr/>
        </p:nvPicPr>
        <p:blipFill rotWithShape="1">
          <a:blip r:embed="rId13">
            <a:alphaModFix amt="70000"/>
          </a:blip>
          <a:srcRect b="0" l="0" r="0" t="0"/>
          <a:stretch/>
        </p:blipFill>
        <p:spPr>
          <a:xfrm rot="120000">
            <a:off x="15913100" y="-1168400"/>
            <a:ext cx="1790700" cy="1790700"/>
          </a:xfrm>
          <a:prstGeom prst="rect">
            <a:avLst/>
          </a:prstGeom>
          <a:noFill/>
          <a:ln>
            <a:noFill/>
          </a:ln>
        </p:spPr>
      </p:pic>
      <p:pic>
        <p:nvPicPr>
          <p:cNvPr id="893" name="Google Shape;893;p21"/>
          <p:cNvPicPr preferRelativeResize="0"/>
          <p:nvPr/>
        </p:nvPicPr>
        <p:blipFill rotWithShape="1">
          <a:blip r:embed="rId14">
            <a:alphaModFix/>
          </a:blip>
          <a:srcRect b="0" l="0" r="0" t="0"/>
          <a:stretch/>
        </p:blipFill>
        <p:spPr>
          <a:xfrm rot="120000">
            <a:off x="17272000" y="-1117600"/>
            <a:ext cx="2019300" cy="2019300"/>
          </a:xfrm>
          <a:prstGeom prst="rect">
            <a:avLst/>
          </a:prstGeom>
          <a:noFill/>
          <a:ln>
            <a:noFill/>
          </a:ln>
        </p:spPr>
      </p:pic>
      <p:pic>
        <p:nvPicPr>
          <p:cNvPr id="894" name="Google Shape;894;p21"/>
          <p:cNvPicPr preferRelativeResize="0"/>
          <p:nvPr/>
        </p:nvPicPr>
        <p:blipFill rotWithShape="1">
          <a:blip r:embed="rId15">
            <a:alphaModFix amt="40000"/>
          </a:blip>
          <a:srcRect b="0" l="0" r="0" t="0"/>
          <a:stretch/>
        </p:blipFill>
        <p:spPr>
          <a:xfrm rot="-120000">
            <a:off x="1943100" y="-1219200"/>
            <a:ext cx="1524000" cy="1524000"/>
          </a:xfrm>
          <a:prstGeom prst="rect">
            <a:avLst/>
          </a:prstGeom>
          <a:noFill/>
          <a:ln>
            <a:noFill/>
          </a:ln>
        </p:spPr>
      </p:pic>
      <p:pic>
        <p:nvPicPr>
          <p:cNvPr id="895" name="Google Shape;895;p21"/>
          <p:cNvPicPr preferRelativeResize="0"/>
          <p:nvPr/>
        </p:nvPicPr>
        <p:blipFill rotWithShape="1">
          <a:blip r:embed="rId16">
            <a:alphaModFix amt="70000"/>
          </a:blip>
          <a:srcRect b="0" l="0" r="0" t="0"/>
          <a:stretch/>
        </p:blipFill>
        <p:spPr>
          <a:xfrm rot="-120000">
            <a:off x="584200" y="-1168400"/>
            <a:ext cx="1790700" cy="1790700"/>
          </a:xfrm>
          <a:prstGeom prst="rect">
            <a:avLst/>
          </a:prstGeom>
          <a:noFill/>
          <a:ln>
            <a:noFill/>
          </a:ln>
        </p:spPr>
      </p:pic>
      <p:pic>
        <p:nvPicPr>
          <p:cNvPr id="896" name="Google Shape;896;p21"/>
          <p:cNvPicPr preferRelativeResize="0"/>
          <p:nvPr/>
        </p:nvPicPr>
        <p:blipFill rotWithShape="1">
          <a:blip r:embed="rId17">
            <a:alphaModFix/>
          </a:blip>
          <a:srcRect b="0" l="0" r="0" t="0"/>
          <a:stretch/>
        </p:blipFill>
        <p:spPr>
          <a:xfrm rot="-120000">
            <a:off x="-1003300" y="-1117600"/>
            <a:ext cx="2019300" cy="2019300"/>
          </a:xfrm>
          <a:prstGeom prst="rect">
            <a:avLst/>
          </a:prstGeom>
          <a:noFill/>
          <a:ln>
            <a:noFill/>
          </a:ln>
        </p:spPr>
      </p:pic>
      <p:pic>
        <p:nvPicPr>
          <p:cNvPr id="897" name="Google Shape;897;p21"/>
          <p:cNvPicPr preferRelativeResize="0"/>
          <p:nvPr/>
        </p:nvPicPr>
        <p:blipFill rotWithShape="1">
          <a:blip r:embed="rId18">
            <a:alphaModFix/>
          </a:blip>
          <a:srcRect b="0" l="0" r="0" t="0"/>
          <a:stretch/>
        </p:blipFill>
        <p:spPr>
          <a:xfrm>
            <a:off x="0" y="0"/>
            <a:ext cx="18288000" cy="1143000"/>
          </a:xfrm>
          <a:prstGeom prst="rect">
            <a:avLst/>
          </a:prstGeom>
          <a:noFill/>
          <a:ln>
            <a:noFill/>
          </a:ln>
        </p:spPr>
      </p:pic>
      <p:sp>
        <p:nvSpPr>
          <p:cNvPr id="898" name="Google Shape;898;p21"/>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800" u="none" strike="noStrike">
                <a:solidFill>
                  <a:srgbClr val="F1EDEC"/>
                </a:solidFill>
                <a:latin typeface="Arial"/>
                <a:ea typeface="Arial"/>
                <a:cs typeface="Arial"/>
                <a:sym typeface="Arial"/>
              </a:rPr>
              <a:t># 03</a:t>
            </a:r>
            <a:endParaRPr/>
          </a:p>
          <a:p>
            <a:pPr indent="0" lvl="0" marL="0" marR="0" rtl="0" algn="l">
              <a:lnSpc>
                <a:spcPct val="134460"/>
              </a:lnSpc>
              <a:spcBef>
                <a:spcPts val="0"/>
              </a:spcBef>
              <a:spcAft>
                <a:spcPts val="0"/>
              </a:spcAft>
              <a:buNone/>
            </a:pPr>
            <a:r>
              <a:rPr b="0" i="0" lang="en-US" sz="2800" u="none" strike="noStrike">
                <a:solidFill>
                  <a:srgbClr val="F1EDEC"/>
                </a:solidFill>
                <a:latin typeface="Calibri"/>
                <a:ea typeface="Calibri"/>
                <a:cs typeface="Calibri"/>
                <a:sym typeface="Calibri"/>
              </a:rPr>
              <a:t>차량</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종류별</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범칙금과</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위반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건수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분석</a:t>
            </a:r>
            <a:endParaRPr/>
          </a:p>
        </p:txBody>
      </p:sp>
      <p:pic>
        <p:nvPicPr>
          <p:cNvPr id="899" name="Google Shape;899;p21"/>
          <p:cNvPicPr preferRelativeResize="0"/>
          <p:nvPr/>
        </p:nvPicPr>
        <p:blipFill rotWithShape="1">
          <a:blip r:embed="rId19">
            <a:alphaModFix/>
          </a:blip>
          <a:srcRect b="0" l="0" r="0" t="0"/>
          <a:stretch/>
        </p:blipFill>
        <p:spPr>
          <a:xfrm>
            <a:off x="16522700" y="7658100"/>
            <a:ext cx="889000" cy="889000"/>
          </a:xfrm>
          <a:prstGeom prst="rect">
            <a:avLst/>
          </a:prstGeom>
          <a:noFill/>
          <a:ln>
            <a:noFill/>
          </a:ln>
        </p:spPr>
      </p:pic>
      <p:pic>
        <p:nvPicPr>
          <p:cNvPr id="900" name="Google Shape;900;p21"/>
          <p:cNvPicPr preferRelativeResize="0"/>
          <p:nvPr/>
        </p:nvPicPr>
        <p:blipFill rotWithShape="1">
          <a:blip r:embed="rId20">
            <a:alphaModFix/>
          </a:blip>
          <a:srcRect b="0" l="0" r="0" t="0"/>
          <a:stretch/>
        </p:blipFill>
        <p:spPr>
          <a:xfrm>
            <a:off x="16522700" y="5727700"/>
            <a:ext cx="889000" cy="889000"/>
          </a:xfrm>
          <a:prstGeom prst="rect">
            <a:avLst/>
          </a:prstGeom>
          <a:noFill/>
          <a:ln>
            <a:noFill/>
          </a:ln>
        </p:spPr>
      </p:pic>
      <p:pic>
        <p:nvPicPr>
          <p:cNvPr id="901" name="Google Shape;901;p21"/>
          <p:cNvPicPr preferRelativeResize="0"/>
          <p:nvPr/>
        </p:nvPicPr>
        <p:blipFill rotWithShape="1">
          <a:blip r:embed="rId21">
            <a:alphaModFix/>
          </a:blip>
          <a:srcRect b="0" l="0" r="0" t="0"/>
          <a:stretch/>
        </p:blipFill>
        <p:spPr>
          <a:xfrm>
            <a:off x="16522700" y="6692900"/>
            <a:ext cx="889000" cy="889000"/>
          </a:xfrm>
          <a:prstGeom prst="rect">
            <a:avLst/>
          </a:prstGeom>
          <a:noFill/>
          <a:ln>
            <a:noFill/>
          </a:ln>
        </p:spPr>
      </p:pic>
      <p:pic>
        <p:nvPicPr>
          <p:cNvPr id="902" name="Google Shape;902;p21"/>
          <p:cNvPicPr preferRelativeResize="0"/>
          <p:nvPr/>
        </p:nvPicPr>
        <p:blipFill rotWithShape="1">
          <a:blip r:embed="rId22">
            <a:alphaModFix/>
          </a:blip>
          <a:srcRect b="0" l="0" r="0" t="0"/>
          <a:stretch/>
        </p:blipFill>
        <p:spPr>
          <a:xfrm>
            <a:off x="2616200" y="3822700"/>
            <a:ext cx="6261100" cy="5049416"/>
          </a:xfrm>
          <a:prstGeom prst="rect">
            <a:avLst/>
          </a:prstGeom>
          <a:noFill/>
          <a:ln>
            <a:noFill/>
          </a:ln>
        </p:spPr>
      </p:pic>
      <p:pic>
        <p:nvPicPr>
          <p:cNvPr id="903" name="Google Shape;903;p21"/>
          <p:cNvPicPr preferRelativeResize="0"/>
          <p:nvPr/>
        </p:nvPicPr>
        <p:blipFill rotWithShape="1">
          <a:blip r:embed="rId23">
            <a:alphaModFix/>
          </a:blip>
          <a:srcRect b="0" l="0" r="0" t="0"/>
          <a:stretch/>
        </p:blipFill>
        <p:spPr>
          <a:xfrm rot="7620000">
            <a:off x="12026899" y="2149072"/>
            <a:ext cx="1028700" cy="1028700"/>
          </a:xfrm>
          <a:prstGeom prst="rect">
            <a:avLst/>
          </a:prstGeom>
          <a:noFill/>
          <a:ln>
            <a:noFill/>
          </a:ln>
        </p:spPr>
      </p:pic>
      <p:pic>
        <p:nvPicPr>
          <p:cNvPr id="904" name="Google Shape;904;p21"/>
          <p:cNvPicPr preferRelativeResize="0"/>
          <p:nvPr/>
        </p:nvPicPr>
        <p:blipFill rotWithShape="1">
          <a:blip r:embed="rId22">
            <a:alphaModFix/>
          </a:blip>
          <a:srcRect b="0" l="0" r="0" t="0"/>
          <a:stretch/>
        </p:blipFill>
        <p:spPr>
          <a:xfrm>
            <a:off x="9410700" y="3822700"/>
            <a:ext cx="6261100" cy="5049416"/>
          </a:xfrm>
          <a:prstGeom prst="rect">
            <a:avLst/>
          </a:prstGeom>
          <a:noFill/>
          <a:ln>
            <a:noFill/>
          </a:ln>
        </p:spPr>
      </p:pic>
      <p:pic>
        <p:nvPicPr>
          <p:cNvPr id="905" name="Google Shape;905;p21"/>
          <p:cNvPicPr preferRelativeResize="0"/>
          <p:nvPr/>
        </p:nvPicPr>
        <p:blipFill rotWithShape="1">
          <a:blip r:embed="rId24">
            <a:alphaModFix/>
          </a:blip>
          <a:srcRect b="0" l="0" r="0" t="0"/>
          <a:stretch/>
        </p:blipFill>
        <p:spPr>
          <a:xfrm>
            <a:off x="9842500" y="3543300"/>
            <a:ext cx="5397500" cy="1151315"/>
          </a:xfrm>
          <a:prstGeom prst="rect">
            <a:avLst/>
          </a:prstGeom>
          <a:noFill/>
          <a:ln>
            <a:noFill/>
          </a:ln>
        </p:spPr>
      </p:pic>
      <p:sp>
        <p:nvSpPr>
          <p:cNvPr id="906" name="Google Shape;906;p21"/>
          <p:cNvSpPr txBox="1"/>
          <p:nvPr/>
        </p:nvSpPr>
        <p:spPr>
          <a:xfrm>
            <a:off x="5251450" y="22801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01</a:t>
            </a:r>
            <a:endParaRPr/>
          </a:p>
        </p:txBody>
      </p:sp>
      <p:sp>
        <p:nvSpPr>
          <p:cNvPr id="907" name="Google Shape;907;p21"/>
          <p:cNvSpPr txBox="1"/>
          <p:nvPr/>
        </p:nvSpPr>
        <p:spPr>
          <a:xfrm>
            <a:off x="12052300" y="23055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02</a:t>
            </a:r>
            <a:endParaRPr/>
          </a:p>
        </p:txBody>
      </p:sp>
      <p:pic>
        <p:nvPicPr>
          <p:cNvPr id="908" name="Google Shape;908;p21"/>
          <p:cNvPicPr preferRelativeResize="0"/>
          <p:nvPr/>
        </p:nvPicPr>
        <p:blipFill rotWithShape="1">
          <a:blip r:embed="rId25">
            <a:alphaModFix/>
          </a:blip>
          <a:srcRect b="0" l="0" r="0" t="0"/>
          <a:stretch/>
        </p:blipFill>
        <p:spPr>
          <a:xfrm>
            <a:off x="695960" y="1939792"/>
            <a:ext cx="17211040" cy="7623308"/>
          </a:xfrm>
          <a:prstGeom prst="rect">
            <a:avLst/>
          </a:prstGeom>
          <a:noFill/>
          <a:ln>
            <a:noFill/>
          </a:ln>
        </p:spPr>
      </p:pic>
      <p:pic>
        <p:nvPicPr>
          <p:cNvPr id="909" name="Google Shape;909;p21"/>
          <p:cNvPicPr preferRelativeResize="0"/>
          <p:nvPr/>
        </p:nvPicPr>
        <p:blipFill rotWithShape="1">
          <a:blip r:embed="rId26">
            <a:alphaModFix/>
          </a:blip>
          <a:srcRect b="0" l="0" r="0" t="0"/>
          <a:stretch/>
        </p:blipFill>
        <p:spPr>
          <a:xfrm>
            <a:off x="1245932" y="1409700"/>
            <a:ext cx="6831268" cy="617243"/>
          </a:xfrm>
          <a:prstGeom prst="rect">
            <a:avLst/>
          </a:prstGeom>
          <a:noFill/>
          <a:ln>
            <a:noFill/>
          </a:ln>
        </p:spPr>
      </p:pic>
      <p:sp>
        <p:nvSpPr>
          <p:cNvPr id="910" name="Google Shape;910;p21"/>
          <p:cNvSpPr txBox="1"/>
          <p:nvPr/>
        </p:nvSpPr>
        <p:spPr>
          <a:xfrm>
            <a:off x="1402121" y="1493543"/>
            <a:ext cx="667507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e. 회귀분석을 위한 테이블 생성 및 회귀분석 머신  실행</a:t>
            </a:r>
            <a:endParaRPr/>
          </a:p>
        </p:txBody>
      </p:sp>
      <p:sp>
        <p:nvSpPr>
          <p:cNvPr id="911" name="Google Shape;911;p21"/>
          <p:cNvSpPr txBox="1"/>
          <p:nvPr/>
        </p:nvSpPr>
        <p:spPr>
          <a:xfrm>
            <a:off x="5251450" y="22801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01</a:t>
            </a:r>
            <a:endParaRPr/>
          </a:p>
        </p:txBody>
      </p:sp>
      <p:sp>
        <p:nvSpPr>
          <p:cNvPr id="912" name="Google Shape;912;p21"/>
          <p:cNvSpPr txBox="1"/>
          <p:nvPr/>
        </p:nvSpPr>
        <p:spPr>
          <a:xfrm>
            <a:off x="5100352" y="3848100"/>
            <a:ext cx="164334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귀무가설</a:t>
            </a:r>
            <a:endParaRPr sz="2200">
              <a:solidFill>
                <a:schemeClr val="dk1"/>
              </a:solidFill>
              <a:latin typeface="Arial"/>
              <a:ea typeface="Arial"/>
              <a:cs typeface="Arial"/>
              <a:sym typeface="Arial"/>
            </a:endParaRPr>
          </a:p>
        </p:txBody>
      </p:sp>
      <p:sp>
        <p:nvSpPr>
          <p:cNvPr id="913" name="Google Shape;913;p21"/>
          <p:cNvSpPr txBox="1"/>
          <p:nvPr/>
        </p:nvSpPr>
        <p:spPr>
          <a:xfrm>
            <a:off x="3505200" y="5792569"/>
            <a:ext cx="442850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 유의미한 영향을 끼치지 않는다</a:t>
            </a:r>
            <a:endParaRPr sz="2000">
              <a:solidFill>
                <a:schemeClr val="dk1"/>
              </a:solidFill>
              <a:latin typeface="Calibri"/>
              <a:ea typeface="Calibri"/>
              <a:cs typeface="Calibri"/>
              <a:sym typeface="Calibri"/>
            </a:endParaRPr>
          </a:p>
        </p:txBody>
      </p:sp>
      <p:sp>
        <p:nvSpPr>
          <p:cNvPr id="914" name="Google Shape;914;p21"/>
          <p:cNvSpPr txBox="1"/>
          <p:nvPr/>
        </p:nvSpPr>
        <p:spPr>
          <a:xfrm>
            <a:off x="11989546" y="3854966"/>
            <a:ext cx="157405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대립가설</a:t>
            </a:r>
            <a:endParaRPr sz="2200">
              <a:solidFill>
                <a:schemeClr val="dk1"/>
              </a:solidFill>
              <a:latin typeface="Arial"/>
              <a:ea typeface="Arial"/>
              <a:cs typeface="Arial"/>
              <a:sym typeface="Arial"/>
            </a:endParaRPr>
          </a:p>
        </p:txBody>
      </p:sp>
      <p:pic>
        <p:nvPicPr>
          <p:cNvPr id="915" name="Google Shape;915;p21"/>
          <p:cNvPicPr preferRelativeResize="0"/>
          <p:nvPr/>
        </p:nvPicPr>
        <p:blipFill rotWithShape="1">
          <a:blip r:embed="rId27">
            <a:alphaModFix/>
          </a:blip>
          <a:srcRect b="0" l="0" r="0" t="0"/>
          <a:stretch/>
        </p:blipFill>
        <p:spPr>
          <a:xfrm>
            <a:off x="3563050" y="4876382"/>
            <a:ext cx="5047550" cy="2054050"/>
          </a:xfrm>
          <a:prstGeom prst="rect">
            <a:avLst/>
          </a:prstGeom>
          <a:noFill/>
          <a:ln>
            <a:noFill/>
          </a:ln>
        </p:spPr>
      </p:pic>
      <p:pic>
        <p:nvPicPr>
          <p:cNvPr id="916" name="Google Shape;916;p21"/>
          <p:cNvPicPr preferRelativeResize="0"/>
          <p:nvPr/>
        </p:nvPicPr>
        <p:blipFill rotWithShape="1">
          <a:blip r:embed="rId28">
            <a:alphaModFix/>
          </a:blip>
          <a:srcRect b="0" l="0" r="0" t="0"/>
          <a:stretch/>
        </p:blipFill>
        <p:spPr>
          <a:xfrm>
            <a:off x="3545101" y="7227284"/>
            <a:ext cx="5065499" cy="2031016"/>
          </a:xfrm>
          <a:prstGeom prst="rect">
            <a:avLst/>
          </a:prstGeom>
          <a:noFill/>
          <a:ln>
            <a:noFill/>
          </a:ln>
        </p:spPr>
      </p:pic>
      <p:pic>
        <p:nvPicPr>
          <p:cNvPr id="917" name="Google Shape;917;p21"/>
          <p:cNvPicPr preferRelativeResize="0"/>
          <p:nvPr/>
        </p:nvPicPr>
        <p:blipFill rotWithShape="1">
          <a:blip r:embed="rId29">
            <a:alphaModFix/>
          </a:blip>
          <a:srcRect b="0" l="0" r="0" t="0"/>
          <a:stretch/>
        </p:blipFill>
        <p:spPr>
          <a:xfrm>
            <a:off x="11862465" y="2724642"/>
            <a:ext cx="5106141" cy="2070057"/>
          </a:xfrm>
          <a:prstGeom prst="rect">
            <a:avLst/>
          </a:prstGeom>
          <a:noFill/>
          <a:ln>
            <a:noFill/>
          </a:ln>
        </p:spPr>
      </p:pic>
      <p:pic>
        <p:nvPicPr>
          <p:cNvPr id="918" name="Google Shape;918;p21"/>
          <p:cNvPicPr preferRelativeResize="0"/>
          <p:nvPr/>
        </p:nvPicPr>
        <p:blipFill rotWithShape="1">
          <a:blip r:embed="rId30">
            <a:alphaModFix/>
          </a:blip>
          <a:srcRect b="0" l="0" r="0" t="0"/>
          <a:stretch/>
        </p:blipFill>
        <p:spPr>
          <a:xfrm>
            <a:off x="12052300" y="5794556"/>
            <a:ext cx="5015101" cy="2228059"/>
          </a:xfrm>
          <a:prstGeom prst="rect">
            <a:avLst/>
          </a:prstGeom>
          <a:noFill/>
          <a:ln>
            <a:noFill/>
          </a:ln>
        </p:spPr>
      </p:pic>
      <p:sp>
        <p:nvSpPr>
          <p:cNvPr descr="Untitled" id="919" name="Google Shape;919;p21"/>
          <p:cNvSpPr/>
          <p:nvPr/>
        </p:nvSpPr>
        <p:spPr>
          <a:xfrm>
            <a:off x="8991600" y="4991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텍스트, 스크린샷, 폰트, 번호이(가) 표시된 사진&#10;&#10;자동 생성된 설명" id="920" name="Google Shape;920;p21"/>
          <p:cNvPicPr preferRelativeResize="0"/>
          <p:nvPr/>
        </p:nvPicPr>
        <p:blipFill rotWithShape="1">
          <a:blip r:embed="rId31">
            <a:alphaModFix/>
          </a:blip>
          <a:srcRect b="0" l="0" r="0" t="0"/>
          <a:stretch/>
        </p:blipFill>
        <p:spPr>
          <a:xfrm>
            <a:off x="9872606" y="6383877"/>
            <a:ext cx="4687244" cy="1138202"/>
          </a:xfrm>
          <a:prstGeom prst="rect">
            <a:avLst/>
          </a:prstGeom>
          <a:noFill/>
          <a:ln>
            <a:noFill/>
          </a:ln>
        </p:spPr>
      </p:pic>
      <p:pic>
        <p:nvPicPr>
          <p:cNvPr descr="텍스트, 스크린샷, 폰트, 번호이(가) 표시된 사진&#10;&#10;자동 생성된 설명" id="921" name="Google Shape;921;p21"/>
          <p:cNvPicPr preferRelativeResize="0"/>
          <p:nvPr/>
        </p:nvPicPr>
        <p:blipFill rotWithShape="1">
          <a:blip r:embed="rId32">
            <a:alphaModFix/>
          </a:blip>
          <a:srcRect b="0" l="0" r="0" t="0"/>
          <a:stretch/>
        </p:blipFill>
        <p:spPr>
          <a:xfrm>
            <a:off x="1356599" y="5364794"/>
            <a:ext cx="4636239" cy="1263637"/>
          </a:xfrm>
          <a:prstGeom prst="rect">
            <a:avLst/>
          </a:prstGeom>
          <a:noFill/>
          <a:ln>
            <a:noFill/>
          </a:ln>
        </p:spPr>
      </p:pic>
      <p:pic>
        <p:nvPicPr>
          <p:cNvPr descr="텍스트, 스크린샷, 폰트, 번호이(가) 표시된 사진&#10;&#10;자동 생성된 설명" id="922" name="Google Shape;922;p21"/>
          <p:cNvPicPr preferRelativeResize="0"/>
          <p:nvPr/>
        </p:nvPicPr>
        <p:blipFill rotWithShape="1">
          <a:blip r:embed="rId33">
            <a:alphaModFix/>
          </a:blip>
          <a:srcRect b="0" l="0" r="0" t="0"/>
          <a:stretch/>
        </p:blipFill>
        <p:spPr>
          <a:xfrm>
            <a:off x="1452288" y="7754261"/>
            <a:ext cx="4531662" cy="1289780"/>
          </a:xfrm>
          <a:prstGeom prst="rect">
            <a:avLst/>
          </a:prstGeom>
          <a:noFill/>
          <a:ln>
            <a:noFill/>
          </a:ln>
        </p:spPr>
      </p:pic>
      <p:pic>
        <p:nvPicPr>
          <p:cNvPr descr="텍스트, 스크린샷, 폰트, 번호이(가) 표시된 사진&#10;&#10;자동 생성된 설명" id="923" name="Google Shape;923;p21"/>
          <p:cNvPicPr preferRelativeResize="0"/>
          <p:nvPr/>
        </p:nvPicPr>
        <p:blipFill rotWithShape="1">
          <a:blip r:embed="rId34">
            <a:alphaModFix/>
          </a:blip>
          <a:srcRect b="0" l="0" r="0" t="0"/>
          <a:stretch/>
        </p:blipFill>
        <p:spPr>
          <a:xfrm>
            <a:off x="9720218" y="3151364"/>
            <a:ext cx="4634055" cy="1314262"/>
          </a:xfrm>
          <a:prstGeom prst="rect">
            <a:avLst/>
          </a:prstGeom>
          <a:noFill/>
          <a:ln>
            <a:noFill/>
          </a:ln>
        </p:spPr>
      </p:pic>
      <p:pic>
        <p:nvPicPr>
          <p:cNvPr id="924" name="Google Shape;924;p21"/>
          <p:cNvPicPr preferRelativeResize="0"/>
          <p:nvPr/>
        </p:nvPicPr>
        <p:blipFill rotWithShape="1">
          <a:blip r:embed="rId35">
            <a:alphaModFix/>
          </a:blip>
          <a:srcRect b="0" l="0" r="0" t="0"/>
          <a:stretch/>
        </p:blipFill>
        <p:spPr>
          <a:xfrm>
            <a:off x="3588980" y="2399806"/>
            <a:ext cx="4920625" cy="2172948"/>
          </a:xfrm>
          <a:prstGeom prst="rect">
            <a:avLst/>
          </a:prstGeom>
          <a:noFill/>
          <a:ln>
            <a:noFill/>
          </a:ln>
        </p:spPr>
      </p:pic>
      <p:pic>
        <p:nvPicPr>
          <p:cNvPr descr="텍스트, 스크린샷, 폰트, 번호이(가) 표시된 사진" id="925" name="Google Shape;925;p21"/>
          <p:cNvPicPr preferRelativeResize="0"/>
          <p:nvPr/>
        </p:nvPicPr>
        <p:blipFill rotWithShape="1">
          <a:blip r:embed="rId36">
            <a:alphaModFix/>
          </a:blip>
          <a:srcRect b="0" l="0" r="0" t="0"/>
          <a:stretch/>
        </p:blipFill>
        <p:spPr>
          <a:xfrm>
            <a:off x="1369299" y="2910623"/>
            <a:ext cx="4569833" cy="1151314"/>
          </a:xfrm>
          <a:prstGeom prst="rect">
            <a:avLst/>
          </a:prstGeom>
          <a:noFill/>
          <a:ln>
            <a:noFill/>
          </a:ln>
        </p:spPr>
      </p:pic>
      <p:sp>
        <p:nvSpPr>
          <p:cNvPr id="926" name="Google Shape;926;p21"/>
          <p:cNvSpPr txBox="1"/>
          <p:nvPr/>
        </p:nvSpPr>
        <p:spPr>
          <a:xfrm>
            <a:off x="1603563" y="7323917"/>
            <a:ext cx="17365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이륜 회귀분석</a:t>
            </a:r>
            <a:endParaRPr/>
          </a:p>
        </p:txBody>
      </p:sp>
      <p:pic>
        <p:nvPicPr>
          <p:cNvPr id="927" name="Google Shape;927;p21"/>
          <p:cNvPicPr preferRelativeResize="0"/>
          <p:nvPr/>
        </p:nvPicPr>
        <p:blipFill rotWithShape="1">
          <a:blip r:embed="rId26">
            <a:alphaModFix/>
          </a:blip>
          <a:srcRect b="0" l="0" r="0" t="0"/>
          <a:stretch/>
        </p:blipFill>
        <p:spPr>
          <a:xfrm>
            <a:off x="9651479" y="2744922"/>
            <a:ext cx="2198632" cy="381270"/>
          </a:xfrm>
          <a:prstGeom prst="rect">
            <a:avLst/>
          </a:prstGeom>
          <a:noFill/>
          <a:ln>
            <a:noFill/>
          </a:ln>
        </p:spPr>
      </p:pic>
      <p:sp>
        <p:nvSpPr>
          <p:cNvPr id="928" name="Google Shape;928;p21"/>
          <p:cNvSpPr txBox="1"/>
          <p:nvPr/>
        </p:nvSpPr>
        <p:spPr>
          <a:xfrm>
            <a:off x="9732086" y="2731625"/>
            <a:ext cx="212971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자전거 회귀분석</a:t>
            </a:r>
            <a:endParaRPr/>
          </a:p>
        </p:txBody>
      </p:sp>
      <p:pic>
        <p:nvPicPr>
          <p:cNvPr id="929" name="Google Shape;929;p21"/>
          <p:cNvPicPr preferRelativeResize="0"/>
          <p:nvPr/>
        </p:nvPicPr>
        <p:blipFill rotWithShape="1">
          <a:blip r:embed="rId26">
            <a:alphaModFix/>
          </a:blip>
          <a:srcRect b="0" l="0" r="0" t="0"/>
          <a:stretch/>
        </p:blipFill>
        <p:spPr>
          <a:xfrm>
            <a:off x="8901570" y="5858257"/>
            <a:ext cx="3100941" cy="446589"/>
          </a:xfrm>
          <a:prstGeom prst="rect">
            <a:avLst/>
          </a:prstGeom>
          <a:noFill/>
          <a:ln>
            <a:noFill/>
          </a:ln>
        </p:spPr>
      </p:pic>
      <p:sp>
        <p:nvSpPr>
          <p:cNvPr id="930" name="Google Shape;930;p21"/>
          <p:cNvSpPr txBox="1"/>
          <p:nvPr/>
        </p:nvSpPr>
        <p:spPr>
          <a:xfrm>
            <a:off x="8890245" y="5886390"/>
            <a:ext cx="3098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개인형 이동장치회귀분석</a:t>
            </a:r>
            <a:endParaRPr/>
          </a:p>
        </p:txBody>
      </p:sp>
      <p:pic>
        <p:nvPicPr>
          <p:cNvPr id="931" name="Google Shape;931;p21"/>
          <p:cNvPicPr preferRelativeResize="0"/>
          <p:nvPr/>
        </p:nvPicPr>
        <p:blipFill rotWithShape="1">
          <a:blip r:embed="rId26">
            <a:alphaModFix/>
          </a:blip>
          <a:srcRect b="0" l="0" r="0" t="0"/>
          <a:stretch/>
        </p:blipFill>
        <p:spPr>
          <a:xfrm>
            <a:off x="1295400" y="2440122"/>
            <a:ext cx="2198632" cy="381270"/>
          </a:xfrm>
          <a:prstGeom prst="rect">
            <a:avLst/>
          </a:prstGeom>
          <a:noFill/>
          <a:ln>
            <a:noFill/>
          </a:ln>
        </p:spPr>
      </p:pic>
      <p:sp>
        <p:nvSpPr>
          <p:cNvPr id="932" name="Google Shape;932;p21"/>
          <p:cNvSpPr txBox="1"/>
          <p:nvPr/>
        </p:nvSpPr>
        <p:spPr>
          <a:xfrm>
            <a:off x="1376007" y="2426825"/>
            <a:ext cx="212971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 승합 회귀분석</a:t>
            </a:r>
            <a:endParaRPr/>
          </a:p>
        </p:txBody>
      </p:sp>
      <p:pic>
        <p:nvPicPr>
          <p:cNvPr id="933" name="Google Shape;933;p21"/>
          <p:cNvPicPr preferRelativeResize="0"/>
          <p:nvPr/>
        </p:nvPicPr>
        <p:blipFill rotWithShape="1">
          <a:blip r:embed="rId26">
            <a:alphaModFix/>
          </a:blip>
          <a:srcRect b="0" l="0" r="0" t="0"/>
          <a:stretch/>
        </p:blipFill>
        <p:spPr>
          <a:xfrm>
            <a:off x="1295400" y="4928197"/>
            <a:ext cx="2198632" cy="381270"/>
          </a:xfrm>
          <a:prstGeom prst="rect">
            <a:avLst/>
          </a:prstGeom>
          <a:noFill/>
          <a:ln>
            <a:noFill/>
          </a:ln>
        </p:spPr>
      </p:pic>
      <p:sp>
        <p:nvSpPr>
          <p:cNvPr id="934" name="Google Shape;934;p21"/>
          <p:cNvSpPr txBox="1"/>
          <p:nvPr/>
        </p:nvSpPr>
        <p:spPr>
          <a:xfrm>
            <a:off x="1376007" y="4914900"/>
            <a:ext cx="212971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승용차 회귀분석</a:t>
            </a:r>
            <a:endParaRPr/>
          </a:p>
        </p:txBody>
      </p:sp>
      <p:pic>
        <p:nvPicPr>
          <p:cNvPr id="935" name="Google Shape;935;p21"/>
          <p:cNvPicPr preferRelativeResize="0"/>
          <p:nvPr/>
        </p:nvPicPr>
        <p:blipFill rotWithShape="1">
          <a:blip r:embed="rId26">
            <a:alphaModFix/>
          </a:blip>
          <a:srcRect b="0" l="0" r="0" t="0"/>
          <a:stretch/>
        </p:blipFill>
        <p:spPr>
          <a:xfrm>
            <a:off x="1295400" y="7271287"/>
            <a:ext cx="2198632" cy="381270"/>
          </a:xfrm>
          <a:prstGeom prst="rect">
            <a:avLst/>
          </a:prstGeom>
          <a:noFill/>
          <a:ln>
            <a:noFill/>
          </a:ln>
        </p:spPr>
      </p:pic>
      <p:sp>
        <p:nvSpPr>
          <p:cNvPr id="936" name="Google Shape;936;p21"/>
          <p:cNvSpPr txBox="1"/>
          <p:nvPr/>
        </p:nvSpPr>
        <p:spPr>
          <a:xfrm>
            <a:off x="1376007" y="7257990"/>
            <a:ext cx="212971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  이륜 회귀분석</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941" name="Shape 941"/>
        <p:cNvGrpSpPr/>
        <p:nvPr/>
      </p:nvGrpSpPr>
      <p:grpSpPr>
        <a:xfrm>
          <a:off x="0" y="0"/>
          <a:ext cx="0" cy="0"/>
          <a:chOff x="0" y="0"/>
          <a:chExt cx="0" cy="0"/>
        </a:xfrm>
      </p:grpSpPr>
      <p:pic>
        <p:nvPicPr>
          <p:cNvPr id="942" name="Google Shape;942;p22"/>
          <p:cNvPicPr preferRelativeResize="0"/>
          <p:nvPr/>
        </p:nvPicPr>
        <p:blipFill rotWithShape="1">
          <a:blip r:embed="rId3">
            <a:alphaModFix amt="48000"/>
          </a:blip>
          <a:srcRect b="0" l="0" r="0" t="0"/>
          <a:stretch/>
        </p:blipFill>
        <p:spPr>
          <a:xfrm>
            <a:off x="3340100" y="0"/>
            <a:ext cx="11163300" cy="10236200"/>
          </a:xfrm>
          <a:prstGeom prst="rect">
            <a:avLst/>
          </a:prstGeom>
          <a:noFill/>
          <a:ln>
            <a:noFill/>
          </a:ln>
        </p:spPr>
      </p:pic>
      <p:pic>
        <p:nvPicPr>
          <p:cNvPr id="943" name="Google Shape;943;p22"/>
          <p:cNvPicPr preferRelativeResize="0"/>
          <p:nvPr/>
        </p:nvPicPr>
        <p:blipFill rotWithShape="1">
          <a:blip r:embed="rId4">
            <a:alphaModFix amt="40000"/>
          </a:blip>
          <a:srcRect b="0" l="0" r="0" t="0"/>
          <a:stretch/>
        </p:blipFill>
        <p:spPr>
          <a:xfrm rot="-120000">
            <a:off x="14833600" y="9982200"/>
            <a:ext cx="1524000" cy="1524000"/>
          </a:xfrm>
          <a:prstGeom prst="rect">
            <a:avLst/>
          </a:prstGeom>
          <a:noFill/>
          <a:ln>
            <a:noFill/>
          </a:ln>
        </p:spPr>
      </p:pic>
      <p:pic>
        <p:nvPicPr>
          <p:cNvPr id="944" name="Google Shape;944;p22"/>
          <p:cNvPicPr preferRelativeResize="0"/>
          <p:nvPr/>
        </p:nvPicPr>
        <p:blipFill rotWithShape="1">
          <a:blip r:embed="rId5">
            <a:alphaModFix amt="70000"/>
          </a:blip>
          <a:srcRect b="0" l="0" r="0" t="0"/>
          <a:stretch/>
        </p:blipFill>
        <p:spPr>
          <a:xfrm rot="-120000">
            <a:off x="15913100" y="9677400"/>
            <a:ext cx="1790700" cy="1790700"/>
          </a:xfrm>
          <a:prstGeom prst="rect">
            <a:avLst/>
          </a:prstGeom>
          <a:noFill/>
          <a:ln>
            <a:noFill/>
          </a:ln>
        </p:spPr>
      </p:pic>
      <p:pic>
        <p:nvPicPr>
          <p:cNvPr id="945" name="Google Shape;945;p22"/>
          <p:cNvPicPr preferRelativeResize="0"/>
          <p:nvPr/>
        </p:nvPicPr>
        <p:blipFill rotWithShape="1">
          <a:blip r:embed="rId6">
            <a:alphaModFix/>
          </a:blip>
          <a:srcRect b="0" l="0" r="0" t="0"/>
          <a:stretch/>
        </p:blipFill>
        <p:spPr>
          <a:xfrm rot="-120000">
            <a:off x="17272000" y="9398000"/>
            <a:ext cx="2019300" cy="2019300"/>
          </a:xfrm>
          <a:prstGeom prst="rect">
            <a:avLst/>
          </a:prstGeom>
          <a:noFill/>
          <a:ln>
            <a:noFill/>
          </a:ln>
        </p:spPr>
      </p:pic>
      <p:pic>
        <p:nvPicPr>
          <p:cNvPr id="946" name="Google Shape;946;p22"/>
          <p:cNvPicPr preferRelativeResize="0"/>
          <p:nvPr/>
        </p:nvPicPr>
        <p:blipFill rotWithShape="1">
          <a:blip r:embed="rId7">
            <a:alphaModFix amt="40000"/>
          </a:blip>
          <a:srcRect b="0" l="0" r="0" t="0"/>
          <a:stretch/>
        </p:blipFill>
        <p:spPr>
          <a:xfrm rot="120000">
            <a:off x="1943100" y="9982200"/>
            <a:ext cx="1524000" cy="1524000"/>
          </a:xfrm>
          <a:prstGeom prst="rect">
            <a:avLst/>
          </a:prstGeom>
          <a:noFill/>
          <a:ln>
            <a:noFill/>
          </a:ln>
        </p:spPr>
      </p:pic>
      <p:pic>
        <p:nvPicPr>
          <p:cNvPr id="947" name="Google Shape;947;p22"/>
          <p:cNvPicPr preferRelativeResize="0"/>
          <p:nvPr/>
        </p:nvPicPr>
        <p:blipFill rotWithShape="1">
          <a:blip r:embed="rId8">
            <a:alphaModFix amt="70000"/>
          </a:blip>
          <a:srcRect b="0" l="0" r="0" t="0"/>
          <a:stretch/>
        </p:blipFill>
        <p:spPr>
          <a:xfrm rot="120000">
            <a:off x="584200" y="9677400"/>
            <a:ext cx="1790700" cy="1790700"/>
          </a:xfrm>
          <a:prstGeom prst="rect">
            <a:avLst/>
          </a:prstGeom>
          <a:noFill/>
          <a:ln>
            <a:noFill/>
          </a:ln>
        </p:spPr>
      </p:pic>
      <p:pic>
        <p:nvPicPr>
          <p:cNvPr id="948" name="Google Shape;948;p22"/>
          <p:cNvPicPr preferRelativeResize="0"/>
          <p:nvPr/>
        </p:nvPicPr>
        <p:blipFill rotWithShape="1">
          <a:blip r:embed="rId9">
            <a:alphaModFix/>
          </a:blip>
          <a:srcRect b="0" l="0" r="0" t="0"/>
          <a:stretch/>
        </p:blipFill>
        <p:spPr>
          <a:xfrm rot="120000">
            <a:off x="-1003300" y="9398000"/>
            <a:ext cx="2019300" cy="2019300"/>
          </a:xfrm>
          <a:prstGeom prst="rect">
            <a:avLst/>
          </a:prstGeom>
          <a:noFill/>
          <a:ln>
            <a:noFill/>
          </a:ln>
        </p:spPr>
      </p:pic>
      <p:pic>
        <p:nvPicPr>
          <p:cNvPr id="949" name="Google Shape;949;p22"/>
          <p:cNvPicPr preferRelativeResize="0"/>
          <p:nvPr/>
        </p:nvPicPr>
        <p:blipFill rotWithShape="1">
          <a:blip r:embed="rId10">
            <a:alphaModFix amt="40000"/>
          </a:blip>
          <a:srcRect b="0" l="0" r="0" t="0"/>
          <a:stretch/>
        </p:blipFill>
        <p:spPr>
          <a:xfrm rot="120000">
            <a:off x="14833600" y="-1219200"/>
            <a:ext cx="1524000" cy="1524000"/>
          </a:xfrm>
          <a:prstGeom prst="rect">
            <a:avLst/>
          </a:prstGeom>
          <a:noFill/>
          <a:ln>
            <a:noFill/>
          </a:ln>
        </p:spPr>
      </p:pic>
      <p:pic>
        <p:nvPicPr>
          <p:cNvPr id="950" name="Google Shape;950;p22"/>
          <p:cNvPicPr preferRelativeResize="0"/>
          <p:nvPr/>
        </p:nvPicPr>
        <p:blipFill rotWithShape="1">
          <a:blip r:embed="rId11">
            <a:alphaModFix amt="70000"/>
          </a:blip>
          <a:srcRect b="0" l="0" r="0" t="0"/>
          <a:stretch/>
        </p:blipFill>
        <p:spPr>
          <a:xfrm rot="120000">
            <a:off x="15913100" y="-1168400"/>
            <a:ext cx="1790700" cy="1790700"/>
          </a:xfrm>
          <a:prstGeom prst="rect">
            <a:avLst/>
          </a:prstGeom>
          <a:noFill/>
          <a:ln>
            <a:noFill/>
          </a:ln>
        </p:spPr>
      </p:pic>
      <p:pic>
        <p:nvPicPr>
          <p:cNvPr id="951" name="Google Shape;951;p22"/>
          <p:cNvPicPr preferRelativeResize="0"/>
          <p:nvPr/>
        </p:nvPicPr>
        <p:blipFill rotWithShape="1">
          <a:blip r:embed="rId12">
            <a:alphaModFix/>
          </a:blip>
          <a:srcRect b="0" l="0" r="0" t="0"/>
          <a:stretch/>
        </p:blipFill>
        <p:spPr>
          <a:xfrm rot="120000">
            <a:off x="17272000" y="-1117600"/>
            <a:ext cx="2019300" cy="2019300"/>
          </a:xfrm>
          <a:prstGeom prst="rect">
            <a:avLst/>
          </a:prstGeom>
          <a:noFill/>
          <a:ln>
            <a:noFill/>
          </a:ln>
        </p:spPr>
      </p:pic>
      <p:pic>
        <p:nvPicPr>
          <p:cNvPr id="952" name="Google Shape;952;p22"/>
          <p:cNvPicPr preferRelativeResize="0"/>
          <p:nvPr/>
        </p:nvPicPr>
        <p:blipFill rotWithShape="1">
          <a:blip r:embed="rId13">
            <a:alphaModFix amt="40000"/>
          </a:blip>
          <a:srcRect b="0" l="0" r="0" t="0"/>
          <a:stretch/>
        </p:blipFill>
        <p:spPr>
          <a:xfrm rot="-120000">
            <a:off x="1943100" y="-1219200"/>
            <a:ext cx="1524000" cy="1524000"/>
          </a:xfrm>
          <a:prstGeom prst="rect">
            <a:avLst/>
          </a:prstGeom>
          <a:noFill/>
          <a:ln>
            <a:noFill/>
          </a:ln>
        </p:spPr>
      </p:pic>
      <p:pic>
        <p:nvPicPr>
          <p:cNvPr id="953" name="Google Shape;953;p22"/>
          <p:cNvPicPr preferRelativeResize="0"/>
          <p:nvPr/>
        </p:nvPicPr>
        <p:blipFill rotWithShape="1">
          <a:blip r:embed="rId14">
            <a:alphaModFix amt="70000"/>
          </a:blip>
          <a:srcRect b="0" l="0" r="0" t="0"/>
          <a:stretch/>
        </p:blipFill>
        <p:spPr>
          <a:xfrm rot="-120000">
            <a:off x="584200" y="-1168400"/>
            <a:ext cx="1790700" cy="1790700"/>
          </a:xfrm>
          <a:prstGeom prst="rect">
            <a:avLst/>
          </a:prstGeom>
          <a:noFill/>
          <a:ln>
            <a:noFill/>
          </a:ln>
        </p:spPr>
      </p:pic>
      <p:pic>
        <p:nvPicPr>
          <p:cNvPr id="954" name="Google Shape;954;p22"/>
          <p:cNvPicPr preferRelativeResize="0"/>
          <p:nvPr/>
        </p:nvPicPr>
        <p:blipFill rotWithShape="1">
          <a:blip r:embed="rId15">
            <a:alphaModFix/>
          </a:blip>
          <a:srcRect b="0" l="0" r="0" t="0"/>
          <a:stretch/>
        </p:blipFill>
        <p:spPr>
          <a:xfrm rot="-120000">
            <a:off x="-1003300" y="-1117600"/>
            <a:ext cx="2019300" cy="2019300"/>
          </a:xfrm>
          <a:prstGeom prst="rect">
            <a:avLst/>
          </a:prstGeom>
          <a:noFill/>
          <a:ln>
            <a:noFill/>
          </a:ln>
        </p:spPr>
      </p:pic>
      <p:pic>
        <p:nvPicPr>
          <p:cNvPr id="955" name="Google Shape;955;p22"/>
          <p:cNvPicPr preferRelativeResize="0"/>
          <p:nvPr/>
        </p:nvPicPr>
        <p:blipFill rotWithShape="1">
          <a:blip r:embed="rId16">
            <a:alphaModFix/>
          </a:blip>
          <a:srcRect b="0" l="0" r="0" t="0"/>
          <a:stretch/>
        </p:blipFill>
        <p:spPr>
          <a:xfrm>
            <a:off x="0" y="0"/>
            <a:ext cx="18288000" cy="1143000"/>
          </a:xfrm>
          <a:prstGeom prst="rect">
            <a:avLst/>
          </a:prstGeom>
          <a:noFill/>
          <a:ln>
            <a:noFill/>
          </a:ln>
        </p:spPr>
      </p:pic>
      <p:sp>
        <p:nvSpPr>
          <p:cNvPr id="956" name="Google Shape;956;p22"/>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800" u="none" strike="noStrike">
                <a:solidFill>
                  <a:srgbClr val="F1EDEC"/>
                </a:solidFill>
                <a:latin typeface="Arial"/>
                <a:ea typeface="Arial"/>
                <a:cs typeface="Arial"/>
                <a:sym typeface="Arial"/>
              </a:rPr>
              <a:t># 04</a:t>
            </a:r>
            <a:endParaRPr/>
          </a:p>
          <a:p>
            <a:pPr indent="0" lvl="0" marL="0" marR="0" rtl="0" algn="l">
              <a:lnSpc>
                <a:spcPct val="126160"/>
              </a:lnSpc>
              <a:spcBef>
                <a:spcPts val="0"/>
              </a:spcBef>
              <a:spcAft>
                <a:spcPts val="0"/>
              </a:spcAft>
              <a:buNone/>
            </a:pPr>
            <a:r>
              <a:rPr b="0" i="0" lang="en-US" sz="2800" u="none" strike="noStrike">
                <a:solidFill>
                  <a:srgbClr val="F1EDEC"/>
                </a:solidFill>
                <a:latin typeface="Calibri"/>
                <a:ea typeface="Calibri"/>
                <a:cs typeface="Calibri"/>
                <a:sym typeface="Calibri"/>
              </a:rPr>
              <a:t>경찰서별</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교통법규</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위반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적발</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분석</a:t>
            </a:r>
            <a:endParaRPr/>
          </a:p>
        </p:txBody>
      </p:sp>
      <p:pic>
        <p:nvPicPr>
          <p:cNvPr id="957" name="Google Shape;957;p22"/>
          <p:cNvPicPr preferRelativeResize="0"/>
          <p:nvPr/>
        </p:nvPicPr>
        <p:blipFill rotWithShape="1">
          <a:blip r:embed="rId17">
            <a:alphaModFix/>
          </a:blip>
          <a:srcRect b="0" l="0" r="0" t="0"/>
          <a:stretch/>
        </p:blipFill>
        <p:spPr>
          <a:xfrm>
            <a:off x="381000" y="1549384"/>
            <a:ext cx="17211040" cy="7676865"/>
          </a:xfrm>
          <a:prstGeom prst="rect">
            <a:avLst/>
          </a:prstGeom>
          <a:solidFill>
            <a:srgbClr val="F1EDEC"/>
          </a:solidFill>
          <a:ln>
            <a:noFill/>
          </a:ln>
        </p:spPr>
      </p:pic>
      <p:pic>
        <p:nvPicPr>
          <p:cNvPr id="958" name="Google Shape;958;p22"/>
          <p:cNvPicPr preferRelativeResize="0"/>
          <p:nvPr/>
        </p:nvPicPr>
        <p:blipFill rotWithShape="1">
          <a:blip r:embed="rId18">
            <a:alphaModFix/>
          </a:blip>
          <a:srcRect b="0" l="0" r="0" t="0"/>
          <a:stretch/>
        </p:blipFill>
        <p:spPr>
          <a:xfrm>
            <a:off x="599948" y="1776268"/>
            <a:ext cx="17211040" cy="7623308"/>
          </a:xfrm>
          <a:prstGeom prst="rect">
            <a:avLst/>
          </a:prstGeom>
          <a:noFill/>
          <a:ln>
            <a:noFill/>
          </a:ln>
        </p:spPr>
      </p:pic>
      <p:pic>
        <p:nvPicPr>
          <p:cNvPr id="959" name="Google Shape;959;p22"/>
          <p:cNvPicPr preferRelativeResize="0"/>
          <p:nvPr/>
        </p:nvPicPr>
        <p:blipFill rotWithShape="1">
          <a:blip r:embed="rId19">
            <a:alphaModFix/>
          </a:blip>
          <a:srcRect b="0" l="0" r="0" t="0"/>
          <a:stretch/>
        </p:blipFill>
        <p:spPr>
          <a:xfrm>
            <a:off x="815848" y="1976510"/>
            <a:ext cx="17211040" cy="7623308"/>
          </a:xfrm>
          <a:prstGeom prst="rect">
            <a:avLst/>
          </a:prstGeom>
          <a:noFill/>
          <a:ln>
            <a:noFill/>
          </a:ln>
        </p:spPr>
      </p:pic>
      <p:pic>
        <p:nvPicPr>
          <p:cNvPr id="960" name="Google Shape;960;p22"/>
          <p:cNvPicPr preferRelativeResize="0"/>
          <p:nvPr/>
        </p:nvPicPr>
        <p:blipFill rotWithShape="1">
          <a:blip r:embed="rId20">
            <a:alphaModFix/>
          </a:blip>
          <a:srcRect b="0" l="0" r="0" t="0"/>
          <a:stretch/>
        </p:blipFill>
        <p:spPr>
          <a:xfrm>
            <a:off x="1219200" y="1433917"/>
            <a:ext cx="6831268" cy="617243"/>
          </a:xfrm>
          <a:prstGeom prst="rect">
            <a:avLst/>
          </a:prstGeom>
          <a:noFill/>
          <a:ln>
            <a:noFill/>
          </a:ln>
        </p:spPr>
      </p:pic>
      <p:sp>
        <p:nvSpPr>
          <p:cNvPr id="961" name="Google Shape;961;p22"/>
          <p:cNvSpPr txBox="1"/>
          <p:nvPr/>
        </p:nvSpPr>
        <p:spPr>
          <a:xfrm>
            <a:off x="1375389" y="1517760"/>
            <a:ext cx="667507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a. 각 경찰청의 적발건수를 순위별로 출력</a:t>
            </a:r>
            <a:endParaRPr/>
          </a:p>
        </p:txBody>
      </p:sp>
      <p:pic>
        <p:nvPicPr>
          <p:cNvPr id="962" name="Google Shape;962;p22"/>
          <p:cNvPicPr preferRelativeResize="0"/>
          <p:nvPr/>
        </p:nvPicPr>
        <p:blipFill rotWithShape="1">
          <a:blip r:embed="rId21">
            <a:alphaModFix/>
          </a:blip>
          <a:srcRect b="0" l="0" r="0" t="0"/>
          <a:stretch/>
        </p:blipFill>
        <p:spPr>
          <a:xfrm>
            <a:off x="1560335" y="4892632"/>
            <a:ext cx="5477639" cy="1095528"/>
          </a:xfrm>
          <a:prstGeom prst="rect">
            <a:avLst/>
          </a:prstGeom>
          <a:noFill/>
          <a:ln>
            <a:noFill/>
          </a:ln>
        </p:spPr>
      </p:pic>
      <p:pic>
        <p:nvPicPr>
          <p:cNvPr id="963" name="Google Shape;963;p22"/>
          <p:cNvPicPr preferRelativeResize="0"/>
          <p:nvPr/>
        </p:nvPicPr>
        <p:blipFill rotWithShape="1">
          <a:blip r:embed="rId22">
            <a:alphaModFix/>
          </a:blip>
          <a:srcRect b="0" l="0" r="0" t="0"/>
          <a:stretch/>
        </p:blipFill>
        <p:spPr>
          <a:xfrm>
            <a:off x="11314786" y="2203560"/>
            <a:ext cx="3157619" cy="7207140"/>
          </a:xfrm>
          <a:prstGeom prst="rect">
            <a:avLst/>
          </a:prstGeom>
          <a:noFill/>
          <a:ln>
            <a:noFill/>
          </a:ln>
        </p:spPr>
      </p:pic>
      <p:sp>
        <p:nvSpPr>
          <p:cNvPr id="964" name="Google Shape;964;p22"/>
          <p:cNvSpPr/>
          <p:nvPr/>
        </p:nvSpPr>
        <p:spPr>
          <a:xfrm>
            <a:off x="7695120" y="4826263"/>
            <a:ext cx="2590800" cy="1290709"/>
          </a:xfrm>
          <a:prstGeom prst="rightArrow">
            <a:avLst>
              <a:gd fmla="val 50000" name="adj1"/>
              <a:gd fmla="val 50000" name="adj2"/>
            </a:avLst>
          </a:prstGeom>
          <a:solidFill>
            <a:srgbClr val="D6E3BC"/>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5" name="Google Shape;965;p22"/>
          <p:cNvSpPr/>
          <p:nvPr/>
        </p:nvSpPr>
        <p:spPr>
          <a:xfrm>
            <a:off x="11776807" y="2654366"/>
            <a:ext cx="2402083" cy="1129231"/>
          </a:xfrm>
          <a:prstGeom prst="flowChartProcess">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970" name="Shape 970"/>
        <p:cNvGrpSpPr/>
        <p:nvPr/>
      </p:nvGrpSpPr>
      <p:grpSpPr>
        <a:xfrm>
          <a:off x="0" y="0"/>
          <a:ext cx="0" cy="0"/>
          <a:chOff x="0" y="0"/>
          <a:chExt cx="0" cy="0"/>
        </a:xfrm>
      </p:grpSpPr>
      <p:pic>
        <p:nvPicPr>
          <p:cNvPr id="971" name="Google Shape;971;p23"/>
          <p:cNvPicPr preferRelativeResize="0"/>
          <p:nvPr/>
        </p:nvPicPr>
        <p:blipFill rotWithShape="1">
          <a:blip r:embed="rId3">
            <a:alphaModFix amt="48000"/>
          </a:blip>
          <a:srcRect b="0" l="0" r="0" t="0"/>
          <a:stretch/>
        </p:blipFill>
        <p:spPr>
          <a:xfrm>
            <a:off x="3340100" y="0"/>
            <a:ext cx="11163300" cy="10236200"/>
          </a:xfrm>
          <a:prstGeom prst="rect">
            <a:avLst/>
          </a:prstGeom>
          <a:noFill/>
          <a:ln>
            <a:noFill/>
          </a:ln>
        </p:spPr>
      </p:pic>
      <p:pic>
        <p:nvPicPr>
          <p:cNvPr id="972" name="Google Shape;972;p23"/>
          <p:cNvPicPr preferRelativeResize="0"/>
          <p:nvPr/>
        </p:nvPicPr>
        <p:blipFill rotWithShape="1">
          <a:blip r:embed="rId4">
            <a:alphaModFix amt="40000"/>
          </a:blip>
          <a:srcRect b="0" l="0" r="0" t="0"/>
          <a:stretch/>
        </p:blipFill>
        <p:spPr>
          <a:xfrm rot="-120000">
            <a:off x="14833600" y="9982200"/>
            <a:ext cx="1524000" cy="1524000"/>
          </a:xfrm>
          <a:prstGeom prst="rect">
            <a:avLst/>
          </a:prstGeom>
          <a:noFill/>
          <a:ln>
            <a:noFill/>
          </a:ln>
        </p:spPr>
      </p:pic>
      <p:pic>
        <p:nvPicPr>
          <p:cNvPr id="973" name="Google Shape;973;p23"/>
          <p:cNvPicPr preferRelativeResize="0"/>
          <p:nvPr/>
        </p:nvPicPr>
        <p:blipFill rotWithShape="1">
          <a:blip r:embed="rId5">
            <a:alphaModFix amt="70000"/>
          </a:blip>
          <a:srcRect b="0" l="0" r="0" t="0"/>
          <a:stretch/>
        </p:blipFill>
        <p:spPr>
          <a:xfrm rot="-120000">
            <a:off x="15913100" y="9677400"/>
            <a:ext cx="1790700" cy="1790700"/>
          </a:xfrm>
          <a:prstGeom prst="rect">
            <a:avLst/>
          </a:prstGeom>
          <a:noFill/>
          <a:ln>
            <a:noFill/>
          </a:ln>
        </p:spPr>
      </p:pic>
      <p:pic>
        <p:nvPicPr>
          <p:cNvPr id="974" name="Google Shape;974;p23"/>
          <p:cNvPicPr preferRelativeResize="0"/>
          <p:nvPr/>
        </p:nvPicPr>
        <p:blipFill rotWithShape="1">
          <a:blip r:embed="rId6">
            <a:alphaModFix/>
          </a:blip>
          <a:srcRect b="0" l="0" r="0" t="0"/>
          <a:stretch/>
        </p:blipFill>
        <p:spPr>
          <a:xfrm rot="-120000">
            <a:off x="17272000" y="9398000"/>
            <a:ext cx="2019300" cy="2019300"/>
          </a:xfrm>
          <a:prstGeom prst="rect">
            <a:avLst/>
          </a:prstGeom>
          <a:noFill/>
          <a:ln>
            <a:noFill/>
          </a:ln>
        </p:spPr>
      </p:pic>
      <p:pic>
        <p:nvPicPr>
          <p:cNvPr id="975" name="Google Shape;975;p23"/>
          <p:cNvPicPr preferRelativeResize="0"/>
          <p:nvPr/>
        </p:nvPicPr>
        <p:blipFill rotWithShape="1">
          <a:blip r:embed="rId7">
            <a:alphaModFix amt="40000"/>
          </a:blip>
          <a:srcRect b="0" l="0" r="0" t="0"/>
          <a:stretch/>
        </p:blipFill>
        <p:spPr>
          <a:xfrm rot="120000">
            <a:off x="1943100" y="9982200"/>
            <a:ext cx="1524000" cy="1524000"/>
          </a:xfrm>
          <a:prstGeom prst="rect">
            <a:avLst/>
          </a:prstGeom>
          <a:noFill/>
          <a:ln>
            <a:noFill/>
          </a:ln>
        </p:spPr>
      </p:pic>
      <p:pic>
        <p:nvPicPr>
          <p:cNvPr id="976" name="Google Shape;976;p23"/>
          <p:cNvPicPr preferRelativeResize="0"/>
          <p:nvPr/>
        </p:nvPicPr>
        <p:blipFill rotWithShape="1">
          <a:blip r:embed="rId8">
            <a:alphaModFix amt="70000"/>
          </a:blip>
          <a:srcRect b="0" l="0" r="0" t="0"/>
          <a:stretch/>
        </p:blipFill>
        <p:spPr>
          <a:xfrm rot="120000">
            <a:off x="584200" y="9677400"/>
            <a:ext cx="1790700" cy="1790700"/>
          </a:xfrm>
          <a:prstGeom prst="rect">
            <a:avLst/>
          </a:prstGeom>
          <a:noFill/>
          <a:ln>
            <a:noFill/>
          </a:ln>
        </p:spPr>
      </p:pic>
      <p:pic>
        <p:nvPicPr>
          <p:cNvPr id="977" name="Google Shape;977;p23"/>
          <p:cNvPicPr preferRelativeResize="0"/>
          <p:nvPr/>
        </p:nvPicPr>
        <p:blipFill rotWithShape="1">
          <a:blip r:embed="rId9">
            <a:alphaModFix/>
          </a:blip>
          <a:srcRect b="0" l="0" r="0" t="0"/>
          <a:stretch/>
        </p:blipFill>
        <p:spPr>
          <a:xfrm rot="120000">
            <a:off x="-1003300" y="9398000"/>
            <a:ext cx="2019300" cy="2019300"/>
          </a:xfrm>
          <a:prstGeom prst="rect">
            <a:avLst/>
          </a:prstGeom>
          <a:noFill/>
          <a:ln>
            <a:noFill/>
          </a:ln>
        </p:spPr>
      </p:pic>
      <p:pic>
        <p:nvPicPr>
          <p:cNvPr id="978" name="Google Shape;978;p23"/>
          <p:cNvPicPr preferRelativeResize="0"/>
          <p:nvPr/>
        </p:nvPicPr>
        <p:blipFill rotWithShape="1">
          <a:blip r:embed="rId10">
            <a:alphaModFix amt="40000"/>
          </a:blip>
          <a:srcRect b="0" l="0" r="0" t="0"/>
          <a:stretch/>
        </p:blipFill>
        <p:spPr>
          <a:xfrm rot="120000">
            <a:off x="14833600" y="-1219200"/>
            <a:ext cx="1524000" cy="1524000"/>
          </a:xfrm>
          <a:prstGeom prst="rect">
            <a:avLst/>
          </a:prstGeom>
          <a:noFill/>
          <a:ln>
            <a:noFill/>
          </a:ln>
        </p:spPr>
      </p:pic>
      <p:pic>
        <p:nvPicPr>
          <p:cNvPr id="979" name="Google Shape;979;p23"/>
          <p:cNvPicPr preferRelativeResize="0"/>
          <p:nvPr/>
        </p:nvPicPr>
        <p:blipFill rotWithShape="1">
          <a:blip r:embed="rId11">
            <a:alphaModFix amt="70000"/>
          </a:blip>
          <a:srcRect b="0" l="0" r="0" t="0"/>
          <a:stretch/>
        </p:blipFill>
        <p:spPr>
          <a:xfrm rot="120000">
            <a:off x="15913100" y="-1168400"/>
            <a:ext cx="1790700" cy="1790700"/>
          </a:xfrm>
          <a:prstGeom prst="rect">
            <a:avLst/>
          </a:prstGeom>
          <a:noFill/>
          <a:ln>
            <a:noFill/>
          </a:ln>
        </p:spPr>
      </p:pic>
      <p:pic>
        <p:nvPicPr>
          <p:cNvPr id="980" name="Google Shape;980;p23"/>
          <p:cNvPicPr preferRelativeResize="0"/>
          <p:nvPr/>
        </p:nvPicPr>
        <p:blipFill rotWithShape="1">
          <a:blip r:embed="rId12">
            <a:alphaModFix/>
          </a:blip>
          <a:srcRect b="0" l="0" r="0" t="0"/>
          <a:stretch/>
        </p:blipFill>
        <p:spPr>
          <a:xfrm rot="120000">
            <a:off x="17272000" y="-1117600"/>
            <a:ext cx="2019300" cy="2019300"/>
          </a:xfrm>
          <a:prstGeom prst="rect">
            <a:avLst/>
          </a:prstGeom>
          <a:noFill/>
          <a:ln>
            <a:noFill/>
          </a:ln>
        </p:spPr>
      </p:pic>
      <p:pic>
        <p:nvPicPr>
          <p:cNvPr id="981" name="Google Shape;981;p23"/>
          <p:cNvPicPr preferRelativeResize="0"/>
          <p:nvPr/>
        </p:nvPicPr>
        <p:blipFill rotWithShape="1">
          <a:blip r:embed="rId13">
            <a:alphaModFix amt="40000"/>
          </a:blip>
          <a:srcRect b="0" l="0" r="0" t="0"/>
          <a:stretch/>
        </p:blipFill>
        <p:spPr>
          <a:xfrm rot="-120000">
            <a:off x="1943100" y="-1219200"/>
            <a:ext cx="1524000" cy="1524000"/>
          </a:xfrm>
          <a:prstGeom prst="rect">
            <a:avLst/>
          </a:prstGeom>
          <a:noFill/>
          <a:ln>
            <a:noFill/>
          </a:ln>
        </p:spPr>
      </p:pic>
      <p:pic>
        <p:nvPicPr>
          <p:cNvPr id="982" name="Google Shape;982;p23"/>
          <p:cNvPicPr preferRelativeResize="0"/>
          <p:nvPr/>
        </p:nvPicPr>
        <p:blipFill rotWithShape="1">
          <a:blip r:embed="rId14">
            <a:alphaModFix amt="70000"/>
          </a:blip>
          <a:srcRect b="0" l="0" r="0" t="0"/>
          <a:stretch/>
        </p:blipFill>
        <p:spPr>
          <a:xfrm rot="-120000">
            <a:off x="584200" y="-1168400"/>
            <a:ext cx="1790700" cy="1790700"/>
          </a:xfrm>
          <a:prstGeom prst="rect">
            <a:avLst/>
          </a:prstGeom>
          <a:noFill/>
          <a:ln>
            <a:noFill/>
          </a:ln>
        </p:spPr>
      </p:pic>
      <p:pic>
        <p:nvPicPr>
          <p:cNvPr id="983" name="Google Shape;983;p23"/>
          <p:cNvPicPr preferRelativeResize="0"/>
          <p:nvPr/>
        </p:nvPicPr>
        <p:blipFill rotWithShape="1">
          <a:blip r:embed="rId15">
            <a:alphaModFix/>
          </a:blip>
          <a:srcRect b="0" l="0" r="0" t="0"/>
          <a:stretch/>
        </p:blipFill>
        <p:spPr>
          <a:xfrm rot="-120000">
            <a:off x="-1003300" y="-1117600"/>
            <a:ext cx="2019300" cy="2019300"/>
          </a:xfrm>
          <a:prstGeom prst="rect">
            <a:avLst/>
          </a:prstGeom>
          <a:noFill/>
          <a:ln>
            <a:noFill/>
          </a:ln>
        </p:spPr>
      </p:pic>
      <p:pic>
        <p:nvPicPr>
          <p:cNvPr id="984" name="Google Shape;984;p23"/>
          <p:cNvPicPr preferRelativeResize="0"/>
          <p:nvPr/>
        </p:nvPicPr>
        <p:blipFill rotWithShape="1">
          <a:blip r:embed="rId16">
            <a:alphaModFix/>
          </a:blip>
          <a:srcRect b="0" l="0" r="0" t="0"/>
          <a:stretch/>
        </p:blipFill>
        <p:spPr>
          <a:xfrm>
            <a:off x="0" y="0"/>
            <a:ext cx="18288000" cy="1143000"/>
          </a:xfrm>
          <a:prstGeom prst="rect">
            <a:avLst/>
          </a:prstGeom>
          <a:noFill/>
          <a:ln>
            <a:noFill/>
          </a:ln>
        </p:spPr>
      </p:pic>
      <p:sp>
        <p:nvSpPr>
          <p:cNvPr id="985" name="Google Shape;985;p23"/>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800" u="none" strike="noStrike">
                <a:solidFill>
                  <a:srgbClr val="F1EDEC"/>
                </a:solidFill>
                <a:latin typeface="Arial"/>
                <a:ea typeface="Arial"/>
                <a:cs typeface="Arial"/>
                <a:sym typeface="Arial"/>
              </a:rPr>
              <a:t># 04</a:t>
            </a:r>
            <a:endParaRPr/>
          </a:p>
          <a:p>
            <a:pPr indent="0" lvl="0" marL="0" marR="0" rtl="0" algn="l">
              <a:lnSpc>
                <a:spcPct val="126160"/>
              </a:lnSpc>
              <a:spcBef>
                <a:spcPts val="0"/>
              </a:spcBef>
              <a:spcAft>
                <a:spcPts val="0"/>
              </a:spcAft>
              <a:buNone/>
            </a:pPr>
            <a:r>
              <a:rPr b="0" i="0" lang="en-US" sz="2800" u="none" strike="noStrike">
                <a:solidFill>
                  <a:srgbClr val="F1EDEC"/>
                </a:solidFill>
                <a:latin typeface="Calibri"/>
                <a:ea typeface="Calibri"/>
                <a:cs typeface="Calibri"/>
                <a:sym typeface="Calibri"/>
              </a:rPr>
              <a:t>경찰서별</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교통법규</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위반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적발</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분석</a:t>
            </a:r>
            <a:endParaRPr/>
          </a:p>
        </p:txBody>
      </p:sp>
      <p:pic>
        <p:nvPicPr>
          <p:cNvPr id="986" name="Google Shape;986;p23"/>
          <p:cNvPicPr preferRelativeResize="0"/>
          <p:nvPr/>
        </p:nvPicPr>
        <p:blipFill rotWithShape="1">
          <a:blip r:embed="rId17">
            <a:alphaModFix/>
          </a:blip>
          <a:srcRect b="0" l="0" r="0" t="0"/>
          <a:stretch/>
        </p:blipFill>
        <p:spPr>
          <a:xfrm>
            <a:off x="381000" y="1549384"/>
            <a:ext cx="17211040" cy="7676865"/>
          </a:xfrm>
          <a:prstGeom prst="rect">
            <a:avLst/>
          </a:prstGeom>
          <a:solidFill>
            <a:srgbClr val="F1EDEC"/>
          </a:solidFill>
          <a:ln>
            <a:noFill/>
          </a:ln>
        </p:spPr>
      </p:pic>
      <p:pic>
        <p:nvPicPr>
          <p:cNvPr id="987" name="Google Shape;987;p23"/>
          <p:cNvPicPr preferRelativeResize="0"/>
          <p:nvPr/>
        </p:nvPicPr>
        <p:blipFill rotWithShape="1">
          <a:blip r:embed="rId18">
            <a:alphaModFix/>
          </a:blip>
          <a:srcRect b="0" l="0" r="0" t="0"/>
          <a:stretch/>
        </p:blipFill>
        <p:spPr>
          <a:xfrm>
            <a:off x="599948" y="1776268"/>
            <a:ext cx="17211040" cy="7623308"/>
          </a:xfrm>
          <a:prstGeom prst="rect">
            <a:avLst/>
          </a:prstGeom>
          <a:noFill/>
          <a:ln>
            <a:noFill/>
          </a:ln>
        </p:spPr>
      </p:pic>
      <p:pic>
        <p:nvPicPr>
          <p:cNvPr id="988" name="Google Shape;988;p23"/>
          <p:cNvPicPr preferRelativeResize="0"/>
          <p:nvPr/>
        </p:nvPicPr>
        <p:blipFill rotWithShape="1">
          <a:blip r:embed="rId19">
            <a:alphaModFix/>
          </a:blip>
          <a:srcRect b="0" l="0" r="0" t="0"/>
          <a:stretch/>
        </p:blipFill>
        <p:spPr>
          <a:xfrm>
            <a:off x="815848" y="1976510"/>
            <a:ext cx="17211040" cy="7623308"/>
          </a:xfrm>
          <a:prstGeom prst="rect">
            <a:avLst/>
          </a:prstGeom>
          <a:noFill/>
          <a:ln>
            <a:noFill/>
          </a:ln>
        </p:spPr>
      </p:pic>
      <p:pic>
        <p:nvPicPr>
          <p:cNvPr id="989" name="Google Shape;989;p23"/>
          <p:cNvPicPr preferRelativeResize="0"/>
          <p:nvPr/>
        </p:nvPicPr>
        <p:blipFill rotWithShape="1">
          <a:blip r:embed="rId20">
            <a:alphaModFix/>
          </a:blip>
          <a:srcRect b="0" l="0" r="0" t="0"/>
          <a:stretch/>
        </p:blipFill>
        <p:spPr>
          <a:xfrm>
            <a:off x="1284031" y="1393217"/>
            <a:ext cx="8440379" cy="617243"/>
          </a:xfrm>
          <a:prstGeom prst="rect">
            <a:avLst/>
          </a:prstGeom>
          <a:noFill/>
          <a:ln>
            <a:noFill/>
          </a:ln>
        </p:spPr>
      </p:pic>
      <p:sp>
        <p:nvSpPr>
          <p:cNvPr id="990" name="Google Shape;990;p23"/>
          <p:cNvSpPr txBox="1"/>
          <p:nvPr/>
        </p:nvSpPr>
        <p:spPr>
          <a:xfrm>
            <a:off x="1440221" y="1477060"/>
            <a:ext cx="844037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b. 비사업용의 적발 비율순으로 출력하고 해당 경찰청 적발 건수 출력</a:t>
            </a:r>
            <a:endParaRPr/>
          </a:p>
        </p:txBody>
      </p:sp>
      <p:pic>
        <p:nvPicPr>
          <p:cNvPr id="991" name="Google Shape;991;p23"/>
          <p:cNvPicPr preferRelativeResize="0"/>
          <p:nvPr/>
        </p:nvPicPr>
        <p:blipFill rotWithShape="1">
          <a:blip r:embed="rId21">
            <a:alphaModFix/>
          </a:blip>
          <a:srcRect b="0" l="0" r="0" t="0"/>
          <a:stretch/>
        </p:blipFill>
        <p:spPr>
          <a:xfrm>
            <a:off x="1440221" y="2324194"/>
            <a:ext cx="10138976" cy="6988218"/>
          </a:xfrm>
          <a:prstGeom prst="rect">
            <a:avLst/>
          </a:prstGeom>
          <a:noFill/>
          <a:ln>
            <a:noFill/>
          </a:ln>
        </p:spPr>
      </p:pic>
      <p:pic>
        <p:nvPicPr>
          <p:cNvPr id="992" name="Google Shape;992;p23"/>
          <p:cNvPicPr preferRelativeResize="0"/>
          <p:nvPr/>
        </p:nvPicPr>
        <p:blipFill rotWithShape="1">
          <a:blip r:embed="rId22">
            <a:alphaModFix/>
          </a:blip>
          <a:srcRect b="0" l="0" r="0" t="0"/>
          <a:stretch/>
        </p:blipFill>
        <p:spPr>
          <a:xfrm>
            <a:off x="3616429" y="2193294"/>
            <a:ext cx="7794236" cy="7141206"/>
          </a:xfrm>
          <a:prstGeom prst="rect">
            <a:avLst/>
          </a:prstGeom>
          <a:noFill/>
          <a:ln>
            <a:noFill/>
          </a:ln>
        </p:spPr>
      </p:pic>
      <p:pic>
        <p:nvPicPr>
          <p:cNvPr id="993" name="Google Shape;993;p23"/>
          <p:cNvPicPr preferRelativeResize="0"/>
          <p:nvPr/>
        </p:nvPicPr>
        <p:blipFill rotWithShape="1">
          <a:blip r:embed="rId23">
            <a:alphaModFix/>
          </a:blip>
          <a:srcRect b="0" l="0" r="0" t="0"/>
          <a:stretch/>
        </p:blipFill>
        <p:spPr>
          <a:xfrm>
            <a:off x="12080119" y="2554514"/>
            <a:ext cx="5826881" cy="2595336"/>
          </a:xfrm>
          <a:prstGeom prst="rect">
            <a:avLst/>
          </a:prstGeom>
          <a:noFill/>
          <a:ln>
            <a:noFill/>
          </a:ln>
        </p:spPr>
      </p:pic>
      <p:pic>
        <p:nvPicPr>
          <p:cNvPr id="994" name="Google Shape;994;p23"/>
          <p:cNvPicPr preferRelativeResize="0"/>
          <p:nvPr/>
        </p:nvPicPr>
        <p:blipFill rotWithShape="1">
          <a:blip r:embed="rId24">
            <a:alphaModFix/>
          </a:blip>
          <a:srcRect b="0" l="0" r="0" t="0"/>
          <a:stretch/>
        </p:blipFill>
        <p:spPr>
          <a:xfrm>
            <a:off x="12066318" y="6431418"/>
            <a:ext cx="4392882" cy="1030056"/>
          </a:xfrm>
          <a:prstGeom prst="rect">
            <a:avLst/>
          </a:prstGeom>
          <a:noFill/>
          <a:ln>
            <a:noFill/>
          </a:ln>
        </p:spPr>
      </p:pic>
      <p:sp>
        <p:nvSpPr>
          <p:cNvPr id="995" name="Google Shape;995;p23"/>
          <p:cNvSpPr/>
          <p:nvPr/>
        </p:nvSpPr>
        <p:spPr>
          <a:xfrm>
            <a:off x="1360826" y="2264782"/>
            <a:ext cx="2170504" cy="1023447"/>
          </a:xfrm>
          <a:prstGeom prst="rightArrow">
            <a:avLst>
              <a:gd fmla="val 50000" name="adj1"/>
              <a:gd fmla="val 50000" name="adj2"/>
            </a:avLst>
          </a:prstGeom>
          <a:solidFill>
            <a:srgbClr val="D6E3BC"/>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6" name="Google Shape;996;p23"/>
          <p:cNvSpPr/>
          <p:nvPr/>
        </p:nvSpPr>
        <p:spPr>
          <a:xfrm>
            <a:off x="9980031" y="6445968"/>
            <a:ext cx="2059076" cy="1000955"/>
          </a:xfrm>
          <a:prstGeom prst="rightArrow">
            <a:avLst>
              <a:gd fmla="val 50000" name="adj1"/>
              <a:gd fmla="val 50000" name="adj2"/>
            </a:avLst>
          </a:prstGeom>
          <a:solidFill>
            <a:srgbClr val="D6E3BC"/>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7" name="Google Shape;997;p23"/>
          <p:cNvSpPr/>
          <p:nvPr/>
        </p:nvSpPr>
        <p:spPr>
          <a:xfrm>
            <a:off x="3825284" y="2681725"/>
            <a:ext cx="7452316" cy="440776"/>
          </a:xfrm>
          <a:prstGeom prst="flowChartProcess">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1002" name="Shape 1002"/>
        <p:cNvGrpSpPr/>
        <p:nvPr/>
      </p:nvGrpSpPr>
      <p:grpSpPr>
        <a:xfrm>
          <a:off x="0" y="0"/>
          <a:ext cx="0" cy="0"/>
          <a:chOff x="0" y="0"/>
          <a:chExt cx="0" cy="0"/>
        </a:xfrm>
      </p:grpSpPr>
      <p:pic>
        <p:nvPicPr>
          <p:cNvPr id="1003" name="Google Shape;1003;p24"/>
          <p:cNvPicPr preferRelativeResize="0"/>
          <p:nvPr/>
        </p:nvPicPr>
        <p:blipFill rotWithShape="1">
          <a:blip r:embed="rId3">
            <a:alphaModFix amt="48000"/>
          </a:blip>
          <a:srcRect b="0" l="0" r="0" t="0"/>
          <a:stretch/>
        </p:blipFill>
        <p:spPr>
          <a:xfrm>
            <a:off x="3340100" y="0"/>
            <a:ext cx="11163300" cy="10236200"/>
          </a:xfrm>
          <a:prstGeom prst="rect">
            <a:avLst/>
          </a:prstGeom>
          <a:noFill/>
          <a:ln>
            <a:noFill/>
          </a:ln>
        </p:spPr>
      </p:pic>
      <p:pic>
        <p:nvPicPr>
          <p:cNvPr id="1004" name="Google Shape;1004;p24"/>
          <p:cNvPicPr preferRelativeResize="0"/>
          <p:nvPr/>
        </p:nvPicPr>
        <p:blipFill rotWithShape="1">
          <a:blip r:embed="rId4">
            <a:alphaModFix amt="40000"/>
          </a:blip>
          <a:srcRect b="0" l="0" r="0" t="0"/>
          <a:stretch/>
        </p:blipFill>
        <p:spPr>
          <a:xfrm rot="-120000">
            <a:off x="14833600" y="9982200"/>
            <a:ext cx="1524000" cy="1524000"/>
          </a:xfrm>
          <a:prstGeom prst="rect">
            <a:avLst/>
          </a:prstGeom>
          <a:noFill/>
          <a:ln>
            <a:noFill/>
          </a:ln>
        </p:spPr>
      </p:pic>
      <p:pic>
        <p:nvPicPr>
          <p:cNvPr id="1005" name="Google Shape;1005;p24"/>
          <p:cNvPicPr preferRelativeResize="0"/>
          <p:nvPr/>
        </p:nvPicPr>
        <p:blipFill rotWithShape="1">
          <a:blip r:embed="rId5">
            <a:alphaModFix amt="70000"/>
          </a:blip>
          <a:srcRect b="0" l="0" r="0" t="0"/>
          <a:stretch/>
        </p:blipFill>
        <p:spPr>
          <a:xfrm rot="-120000">
            <a:off x="15913100" y="9677400"/>
            <a:ext cx="1790700" cy="1790700"/>
          </a:xfrm>
          <a:prstGeom prst="rect">
            <a:avLst/>
          </a:prstGeom>
          <a:noFill/>
          <a:ln>
            <a:noFill/>
          </a:ln>
        </p:spPr>
      </p:pic>
      <p:pic>
        <p:nvPicPr>
          <p:cNvPr id="1006" name="Google Shape;1006;p24"/>
          <p:cNvPicPr preferRelativeResize="0"/>
          <p:nvPr/>
        </p:nvPicPr>
        <p:blipFill rotWithShape="1">
          <a:blip r:embed="rId6">
            <a:alphaModFix/>
          </a:blip>
          <a:srcRect b="0" l="0" r="0" t="0"/>
          <a:stretch/>
        </p:blipFill>
        <p:spPr>
          <a:xfrm rot="-120000">
            <a:off x="17272000" y="9398000"/>
            <a:ext cx="2019300" cy="2019300"/>
          </a:xfrm>
          <a:prstGeom prst="rect">
            <a:avLst/>
          </a:prstGeom>
          <a:noFill/>
          <a:ln>
            <a:noFill/>
          </a:ln>
        </p:spPr>
      </p:pic>
      <p:pic>
        <p:nvPicPr>
          <p:cNvPr id="1007" name="Google Shape;1007;p24"/>
          <p:cNvPicPr preferRelativeResize="0"/>
          <p:nvPr/>
        </p:nvPicPr>
        <p:blipFill rotWithShape="1">
          <a:blip r:embed="rId7">
            <a:alphaModFix amt="40000"/>
          </a:blip>
          <a:srcRect b="0" l="0" r="0" t="0"/>
          <a:stretch/>
        </p:blipFill>
        <p:spPr>
          <a:xfrm rot="120000">
            <a:off x="1943100" y="9982200"/>
            <a:ext cx="1524000" cy="1524000"/>
          </a:xfrm>
          <a:prstGeom prst="rect">
            <a:avLst/>
          </a:prstGeom>
          <a:noFill/>
          <a:ln>
            <a:noFill/>
          </a:ln>
        </p:spPr>
      </p:pic>
      <p:pic>
        <p:nvPicPr>
          <p:cNvPr id="1008" name="Google Shape;1008;p24"/>
          <p:cNvPicPr preferRelativeResize="0"/>
          <p:nvPr/>
        </p:nvPicPr>
        <p:blipFill rotWithShape="1">
          <a:blip r:embed="rId8">
            <a:alphaModFix amt="70000"/>
          </a:blip>
          <a:srcRect b="0" l="0" r="0" t="0"/>
          <a:stretch/>
        </p:blipFill>
        <p:spPr>
          <a:xfrm rot="120000">
            <a:off x="584200" y="9677400"/>
            <a:ext cx="1790700" cy="1790700"/>
          </a:xfrm>
          <a:prstGeom prst="rect">
            <a:avLst/>
          </a:prstGeom>
          <a:noFill/>
          <a:ln>
            <a:noFill/>
          </a:ln>
        </p:spPr>
      </p:pic>
      <p:pic>
        <p:nvPicPr>
          <p:cNvPr id="1009" name="Google Shape;1009;p24"/>
          <p:cNvPicPr preferRelativeResize="0"/>
          <p:nvPr/>
        </p:nvPicPr>
        <p:blipFill rotWithShape="1">
          <a:blip r:embed="rId9">
            <a:alphaModFix/>
          </a:blip>
          <a:srcRect b="0" l="0" r="0" t="0"/>
          <a:stretch/>
        </p:blipFill>
        <p:spPr>
          <a:xfrm rot="120000">
            <a:off x="-1003300" y="9398000"/>
            <a:ext cx="2019300" cy="2019300"/>
          </a:xfrm>
          <a:prstGeom prst="rect">
            <a:avLst/>
          </a:prstGeom>
          <a:noFill/>
          <a:ln>
            <a:noFill/>
          </a:ln>
        </p:spPr>
      </p:pic>
      <p:pic>
        <p:nvPicPr>
          <p:cNvPr id="1010" name="Google Shape;1010;p24"/>
          <p:cNvPicPr preferRelativeResize="0"/>
          <p:nvPr/>
        </p:nvPicPr>
        <p:blipFill rotWithShape="1">
          <a:blip r:embed="rId10">
            <a:alphaModFix amt="40000"/>
          </a:blip>
          <a:srcRect b="0" l="0" r="0" t="0"/>
          <a:stretch/>
        </p:blipFill>
        <p:spPr>
          <a:xfrm rot="120000">
            <a:off x="14833600" y="-1219200"/>
            <a:ext cx="1524000" cy="1524000"/>
          </a:xfrm>
          <a:prstGeom prst="rect">
            <a:avLst/>
          </a:prstGeom>
          <a:noFill/>
          <a:ln>
            <a:noFill/>
          </a:ln>
        </p:spPr>
      </p:pic>
      <p:pic>
        <p:nvPicPr>
          <p:cNvPr id="1011" name="Google Shape;1011;p24"/>
          <p:cNvPicPr preferRelativeResize="0"/>
          <p:nvPr/>
        </p:nvPicPr>
        <p:blipFill rotWithShape="1">
          <a:blip r:embed="rId11">
            <a:alphaModFix amt="70000"/>
          </a:blip>
          <a:srcRect b="0" l="0" r="0" t="0"/>
          <a:stretch/>
        </p:blipFill>
        <p:spPr>
          <a:xfrm rot="120000">
            <a:off x="15913100" y="-1168400"/>
            <a:ext cx="1790700" cy="1790700"/>
          </a:xfrm>
          <a:prstGeom prst="rect">
            <a:avLst/>
          </a:prstGeom>
          <a:noFill/>
          <a:ln>
            <a:noFill/>
          </a:ln>
        </p:spPr>
      </p:pic>
      <p:pic>
        <p:nvPicPr>
          <p:cNvPr id="1012" name="Google Shape;1012;p24"/>
          <p:cNvPicPr preferRelativeResize="0"/>
          <p:nvPr/>
        </p:nvPicPr>
        <p:blipFill rotWithShape="1">
          <a:blip r:embed="rId12">
            <a:alphaModFix/>
          </a:blip>
          <a:srcRect b="0" l="0" r="0" t="0"/>
          <a:stretch/>
        </p:blipFill>
        <p:spPr>
          <a:xfrm rot="120000">
            <a:off x="17272000" y="-1117600"/>
            <a:ext cx="2019300" cy="2019300"/>
          </a:xfrm>
          <a:prstGeom prst="rect">
            <a:avLst/>
          </a:prstGeom>
          <a:noFill/>
          <a:ln>
            <a:noFill/>
          </a:ln>
        </p:spPr>
      </p:pic>
      <p:pic>
        <p:nvPicPr>
          <p:cNvPr id="1013" name="Google Shape;1013;p24"/>
          <p:cNvPicPr preferRelativeResize="0"/>
          <p:nvPr/>
        </p:nvPicPr>
        <p:blipFill rotWithShape="1">
          <a:blip r:embed="rId13">
            <a:alphaModFix amt="40000"/>
          </a:blip>
          <a:srcRect b="0" l="0" r="0" t="0"/>
          <a:stretch/>
        </p:blipFill>
        <p:spPr>
          <a:xfrm rot="-120000">
            <a:off x="1943100" y="-1219200"/>
            <a:ext cx="1524000" cy="1524000"/>
          </a:xfrm>
          <a:prstGeom prst="rect">
            <a:avLst/>
          </a:prstGeom>
          <a:noFill/>
          <a:ln>
            <a:noFill/>
          </a:ln>
        </p:spPr>
      </p:pic>
      <p:pic>
        <p:nvPicPr>
          <p:cNvPr id="1014" name="Google Shape;1014;p24"/>
          <p:cNvPicPr preferRelativeResize="0"/>
          <p:nvPr/>
        </p:nvPicPr>
        <p:blipFill rotWithShape="1">
          <a:blip r:embed="rId14">
            <a:alphaModFix amt="70000"/>
          </a:blip>
          <a:srcRect b="0" l="0" r="0" t="0"/>
          <a:stretch/>
        </p:blipFill>
        <p:spPr>
          <a:xfrm rot="-120000">
            <a:off x="584200" y="-1168400"/>
            <a:ext cx="1790700" cy="1790700"/>
          </a:xfrm>
          <a:prstGeom prst="rect">
            <a:avLst/>
          </a:prstGeom>
          <a:noFill/>
          <a:ln>
            <a:noFill/>
          </a:ln>
        </p:spPr>
      </p:pic>
      <p:pic>
        <p:nvPicPr>
          <p:cNvPr id="1015" name="Google Shape;1015;p24"/>
          <p:cNvPicPr preferRelativeResize="0"/>
          <p:nvPr/>
        </p:nvPicPr>
        <p:blipFill rotWithShape="1">
          <a:blip r:embed="rId15">
            <a:alphaModFix/>
          </a:blip>
          <a:srcRect b="0" l="0" r="0" t="0"/>
          <a:stretch/>
        </p:blipFill>
        <p:spPr>
          <a:xfrm rot="-120000">
            <a:off x="-1003300" y="-1117600"/>
            <a:ext cx="2019300" cy="2019300"/>
          </a:xfrm>
          <a:prstGeom prst="rect">
            <a:avLst/>
          </a:prstGeom>
          <a:noFill/>
          <a:ln>
            <a:noFill/>
          </a:ln>
        </p:spPr>
      </p:pic>
      <p:pic>
        <p:nvPicPr>
          <p:cNvPr id="1016" name="Google Shape;1016;p24"/>
          <p:cNvPicPr preferRelativeResize="0"/>
          <p:nvPr/>
        </p:nvPicPr>
        <p:blipFill rotWithShape="1">
          <a:blip r:embed="rId16">
            <a:alphaModFix/>
          </a:blip>
          <a:srcRect b="0" l="0" r="0" t="0"/>
          <a:stretch/>
        </p:blipFill>
        <p:spPr>
          <a:xfrm>
            <a:off x="0" y="0"/>
            <a:ext cx="18288000" cy="1143000"/>
          </a:xfrm>
          <a:prstGeom prst="rect">
            <a:avLst/>
          </a:prstGeom>
          <a:noFill/>
          <a:ln>
            <a:noFill/>
          </a:ln>
        </p:spPr>
      </p:pic>
      <p:sp>
        <p:nvSpPr>
          <p:cNvPr id="1017" name="Google Shape;1017;p24"/>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800" u="none" strike="noStrike">
                <a:solidFill>
                  <a:srgbClr val="F1EDEC"/>
                </a:solidFill>
                <a:latin typeface="Arial"/>
                <a:ea typeface="Arial"/>
                <a:cs typeface="Arial"/>
                <a:sym typeface="Arial"/>
              </a:rPr>
              <a:t># 04</a:t>
            </a:r>
            <a:endParaRPr/>
          </a:p>
          <a:p>
            <a:pPr indent="0" lvl="0" marL="0" marR="0" rtl="0" algn="l">
              <a:lnSpc>
                <a:spcPct val="126160"/>
              </a:lnSpc>
              <a:spcBef>
                <a:spcPts val="0"/>
              </a:spcBef>
              <a:spcAft>
                <a:spcPts val="0"/>
              </a:spcAft>
              <a:buNone/>
            </a:pPr>
            <a:r>
              <a:rPr b="0" i="0" lang="en-US" sz="2800" u="none" strike="noStrike">
                <a:solidFill>
                  <a:srgbClr val="F1EDEC"/>
                </a:solidFill>
                <a:latin typeface="Calibri"/>
                <a:ea typeface="Calibri"/>
                <a:cs typeface="Calibri"/>
                <a:sym typeface="Calibri"/>
              </a:rPr>
              <a:t>경찰서별</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교통법규</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위반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적발</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분석</a:t>
            </a:r>
            <a:endParaRPr/>
          </a:p>
        </p:txBody>
      </p:sp>
      <p:pic>
        <p:nvPicPr>
          <p:cNvPr id="1018" name="Google Shape;1018;p24"/>
          <p:cNvPicPr preferRelativeResize="0"/>
          <p:nvPr/>
        </p:nvPicPr>
        <p:blipFill rotWithShape="1">
          <a:blip r:embed="rId17">
            <a:alphaModFix/>
          </a:blip>
          <a:srcRect b="0" l="0" r="0" t="0"/>
          <a:stretch/>
        </p:blipFill>
        <p:spPr>
          <a:xfrm>
            <a:off x="381000" y="1549384"/>
            <a:ext cx="17211040" cy="7676865"/>
          </a:xfrm>
          <a:prstGeom prst="rect">
            <a:avLst/>
          </a:prstGeom>
          <a:solidFill>
            <a:srgbClr val="F1EDEC"/>
          </a:solidFill>
          <a:ln>
            <a:noFill/>
          </a:ln>
        </p:spPr>
      </p:pic>
      <p:pic>
        <p:nvPicPr>
          <p:cNvPr id="1019" name="Google Shape;1019;p24"/>
          <p:cNvPicPr preferRelativeResize="0"/>
          <p:nvPr/>
        </p:nvPicPr>
        <p:blipFill rotWithShape="1">
          <a:blip r:embed="rId18">
            <a:alphaModFix/>
          </a:blip>
          <a:srcRect b="0" l="0" r="0" t="0"/>
          <a:stretch/>
        </p:blipFill>
        <p:spPr>
          <a:xfrm>
            <a:off x="599948" y="1776268"/>
            <a:ext cx="17211040" cy="7623308"/>
          </a:xfrm>
          <a:prstGeom prst="rect">
            <a:avLst/>
          </a:prstGeom>
          <a:noFill/>
          <a:ln>
            <a:noFill/>
          </a:ln>
        </p:spPr>
      </p:pic>
      <p:pic>
        <p:nvPicPr>
          <p:cNvPr id="1020" name="Google Shape;1020;p24"/>
          <p:cNvPicPr preferRelativeResize="0"/>
          <p:nvPr/>
        </p:nvPicPr>
        <p:blipFill rotWithShape="1">
          <a:blip r:embed="rId19">
            <a:alphaModFix/>
          </a:blip>
          <a:srcRect b="0" l="0" r="0" t="0"/>
          <a:stretch/>
        </p:blipFill>
        <p:spPr>
          <a:xfrm>
            <a:off x="815848" y="1976510"/>
            <a:ext cx="17211040" cy="7623308"/>
          </a:xfrm>
          <a:prstGeom prst="rect">
            <a:avLst/>
          </a:prstGeom>
          <a:noFill/>
          <a:ln>
            <a:noFill/>
          </a:ln>
        </p:spPr>
      </p:pic>
      <p:pic>
        <p:nvPicPr>
          <p:cNvPr id="1021" name="Google Shape;1021;p24"/>
          <p:cNvPicPr preferRelativeResize="0"/>
          <p:nvPr/>
        </p:nvPicPr>
        <p:blipFill rotWithShape="1">
          <a:blip r:embed="rId20">
            <a:alphaModFix/>
          </a:blip>
          <a:srcRect b="0" l="0" r="0" t="0"/>
          <a:stretch/>
        </p:blipFill>
        <p:spPr>
          <a:xfrm>
            <a:off x="1245931" y="1408064"/>
            <a:ext cx="8440379" cy="617243"/>
          </a:xfrm>
          <a:prstGeom prst="rect">
            <a:avLst/>
          </a:prstGeom>
          <a:noFill/>
          <a:ln>
            <a:noFill/>
          </a:ln>
        </p:spPr>
      </p:pic>
      <p:sp>
        <p:nvSpPr>
          <p:cNvPr id="1022" name="Google Shape;1022;p24"/>
          <p:cNvSpPr txBox="1"/>
          <p:nvPr/>
        </p:nvSpPr>
        <p:spPr>
          <a:xfrm>
            <a:off x="1402121" y="1491907"/>
            <a:ext cx="844037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c. 구로 경찰서의 사업용 차량에 대한 분석</a:t>
            </a:r>
            <a:endParaRPr/>
          </a:p>
        </p:txBody>
      </p:sp>
      <p:pic>
        <p:nvPicPr>
          <p:cNvPr id="1023" name="Google Shape;1023;p24"/>
          <p:cNvPicPr preferRelativeResize="0"/>
          <p:nvPr/>
        </p:nvPicPr>
        <p:blipFill rotWithShape="1">
          <a:blip r:embed="rId21">
            <a:alphaModFix/>
          </a:blip>
          <a:srcRect b="0" l="0" r="0" t="0"/>
          <a:stretch/>
        </p:blipFill>
        <p:spPr>
          <a:xfrm>
            <a:off x="1000793" y="3459689"/>
            <a:ext cx="7914607" cy="718230"/>
          </a:xfrm>
          <a:prstGeom prst="rect">
            <a:avLst/>
          </a:prstGeom>
          <a:noFill/>
          <a:ln>
            <a:noFill/>
          </a:ln>
        </p:spPr>
      </p:pic>
      <p:pic>
        <p:nvPicPr>
          <p:cNvPr id="1024" name="Google Shape;1024;p24"/>
          <p:cNvPicPr preferRelativeResize="0"/>
          <p:nvPr/>
        </p:nvPicPr>
        <p:blipFill rotWithShape="1">
          <a:blip r:embed="rId22">
            <a:alphaModFix/>
          </a:blip>
          <a:srcRect b="0" l="0" r="0" t="0"/>
          <a:stretch/>
        </p:blipFill>
        <p:spPr>
          <a:xfrm>
            <a:off x="1863233" y="4930550"/>
            <a:ext cx="10433378" cy="2063514"/>
          </a:xfrm>
          <a:prstGeom prst="rect">
            <a:avLst/>
          </a:prstGeom>
          <a:noFill/>
          <a:ln>
            <a:noFill/>
          </a:ln>
        </p:spPr>
      </p:pic>
      <p:pic>
        <p:nvPicPr>
          <p:cNvPr id="1025" name="Google Shape;1025;p24"/>
          <p:cNvPicPr preferRelativeResize="0"/>
          <p:nvPr/>
        </p:nvPicPr>
        <p:blipFill rotWithShape="1">
          <a:blip r:embed="rId23">
            <a:alphaModFix/>
          </a:blip>
          <a:srcRect b="0" l="0" r="0" t="0"/>
          <a:stretch/>
        </p:blipFill>
        <p:spPr>
          <a:xfrm>
            <a:off x="7439854" y="4027179"/>
            <a:ext cx="9684396" cy="4392921"/>
          </a:xfrm>
          <a:prstGeom prst="rect">
            <a:avLst/>
          </a:prstGeom>
          <a:noFill/>
          <a:ln>
            <a:noFill/>
          </a:ln>
        </p:spPr>
      </p:pic>
      <p:sp>
        <p:nvSpPr>
          <p:cNvPr id="1026" name="Google Shape;1026;p24"/>
          <p:cNvSpPr/>
          <p:nvPr/>
        </p:nvSpPr>
        <p:spPr>
          <a:xfrm>
            <a:off x="4513892" y="6851307"/>
            <a:ext cx="2590800" cy="1290709"/>
          </a:xfrm>
          <a:prstGeom prst="rightArrow">
            <a:avLst>
              <a:gd fmla="val 50000" name="adj1"/>
              <a:gd fmla="val 50000" name="adj2"/>
            </a:avLst>
          </a:prstGeom>
          <a:solidFill>
            <a:srgbClr val="D6E3BC"/>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1031" name="Shape 1031"/>
        <p:cNvGrpSpPr/>
        <p:nvPr/>
      </p:nvGrpSpPr>
      <p:grpSpPr>
        <a:xfrm>
          <a:off x="0" y="0"/>
          <a:ext cx="0" cy="0"/>
          <a:chOff x="0" y="0"/>
          <a:chExt cx="0" cy="0"/>
        </a:xfrm>
      </p:grpSpPr>
      <p:pic>
        <p:nvPicPr>
          <p:cNvPr id="1032" name="Google Shape;1032;p25"/>
          <p:cNvPicPr preferRelativeResize="0"/>
          <p:nvPr/>
        </p:nvPicPr>
        <p:blipFill rotWithShape="1">
          <a:blip r:embed="rId3">
            <a:alphaModFix amt="48000"/>
          </a:blip>
          <a:srcRect b="0" l="0" r="0" t="0"/>
          <a:stretch/>
        </p:blipFill>
        <p:spPr>
          <a:xfrm>
            <a:off x="3340100" y="0"/>
            <a:ext cx="11163300" cy="10236200"/>
          </a:xfrm>
          <a:prstGeom prst="rect">
            <a:avLst/>
          </a:prstGeom>
          <a:noFill/>
          <a:ln>
            <a:noFill/>
          </a:ln>
        </p:spPr>
      </p:pic>
      <p:pic>
        <p:nvPicPr>
          <p:cNvPr id="1033" name="Google Shape;1033;p25"/>
          <p:cNvPicPr preferRelativeResize="0"/>
          <p:nvPr/>
        </p:nvPicPr>
        <p:blipFill rotWithShape="1">
          <a:blip r:embed="rId4">
            <a:alphaModFix amt="40000"/>
          </a:blip>
          <a:srcRect b="0" l="0" r="0" t="0"/>
          <a:stretch/>
        </p:blipFill>
        <p:spPr>
          <a:xfrm rot="-120000">
            <a:off x="14833600" y="9982200"/>
            <a:ext cx="1524000" cy="1524000"/>
          </a:xfrm>
          <a:prstGeom prst="rect">
            <a:avLst/>
          </a:prstGeom>
          <a:noFill/>
          <a:ln>
            <a:noFill/>
          </a:ln>
        </p:spPr>
      </p:pic>
      <p:pic>
        <p:nvPicPr>
          <p:cNvPr id="1034" name="Google Shape;1034;p25"/>
          <p:cNvPicPr preferRelativeResize="0"/>
          <p:nvPr/>
        </p:nvPicPr>
        <p:blipFill rotWithShape="1">
          <a:blip r:embed="rId5">
            <a:alphaModFix amt="70000"/>
          </a:blip>
          <a:srcRect b="0" l="0" r="0" t="0"/>
          <a:stretch/>
        </p:blipFill>
        <p:spPr>
          <a:xfrm rot="-120000">
            <a:off x="15913100" y="9677400"/>
            <a:ext cx="1790700" cy="1790700"/>
          </a:xfrm>
          <a:prstGeom prst="rect">
            <a:avLst/>
          </a:prstGeom>
          <a:noFill/>
          <a:ln>
            <a:noFill/>
          </a:ln>
        </p:spPr>
      </p:pic>
      <p:pic>
        <p:nvPicPr>
          <p:cNvPr id="1035" name="Google Shape;1035;p25"/>
          <p:cNvPicPr preferRelativeResize="0"/>
          <p:nvPr/>
        </p:nvPicPr>
        <p:blipFill rotWithShape="1">
          <a:blip r:embed="rId6">
            <a:alphaModFix/>
          </a:blip>
          <a:srcRect b="0" l="0" r="0" t="0"/>
          <a:stretch/>
        </p:blipFill>
        <p:spPr>
          <a:xfrm rot="-120000">
            <a:off x="17272000" y="9398000"/>
            <a:ext cx="2019300" cy="2019300"/>
          </a:xfrm>
          <a:prstGeom prst="rect">
            <a:avLst/>
          </a:prstGeom>
          <a:noFill/>
          <a:ln>
            <a:noFill/>
          </a:ln>
        </p:spPr>
      </p:pic>
      <p:pic>
        <p:nvPicPr>
          <p:cNvPr id="1036" name="Google Shape;1036;p25"/>
          <p:cNvPicPr preferRelativeResize="0"/>
          <p:nvPr/>
        </p:nvPicPr>
        <p:blipFill rotWithShape="1">
          <a:blip r:embed="rId7">
            <a:alphaModFix amt="40000"/>
          </a:blip>
          <a:srcRect b="0" l="0" r="0" t="0"/>
          <a:stretch/>
        </p:blipFill>
        <p:spPr>
          <a:xfrm rot="120000">
            <a:off x="1943100" y="9982200"/>
            <a:ext cx="1524000" cy="1524000"/>
          </a:xfrm>
          <a:prstGeom prst="rect">
            <a:avLst/>
          </a:prstGeom>
          <a:noFill/>
          <a:ln>
            <a:noFill/>
          </a:ln>
        </p:spPr>
      </p:pic>
      <p:pic>
        <p:nvPicPr>
          <p:cNvPr id="1037" name="Google Shape;1037;p25"/>
          <p:cNvPicPr preferRelativeResize="0"/>
          <p:nvPr/>
        </p:nvPicPr>
        <p:blipFill rotWithShape="1">
          <a:blip r:embed="rId8">
            <a:alphaModFix amt="70000"/>
          </a:blip>
          <a:srcRect b="0" l="0" r="0" t="0"/>
          <a:stretch/>
        </p:blipFill>
        <p:spPr>
          <a:xfrm rot="120000">
            <a:off x="584200" y="9677400"/>
            <a:ext cx="1790700" cy="1790700"/>
          </a:xfrm>
          <a:prstGeom prst="rect">
            <a:avLst/>
          </a:prstGeom>
          <a:noFill/>
          <a:ln>
            <a:noFill/>
          </a:ln>
        </p:spPr>
      </p:pic>
      <p:pic>
        <p:nvPicPr>
          <p:cNvPr id="1038" name="Google Shape;1038;p25"/>
          <p:cNvPicPr preferRelativeResize="0"/>
          <p:nvPr/>
        </p:nvPicPr>
        <p:blipFill rotWithShape="1">
          <a:blip r:embed="rId9">
            <a:alphaModFix/>
          </a:blip>
          <a:srcRect b="0" l="0" r="0" t="0"/>
          <a:stretch/>
        </p:blipFill>
        <p:spPr>
          <a:xfrm rot="120000">
            <a:off x="-1003300" y="9398000"/>
            <a:ext cx="2019300" cy="2019300"/>
          </a:xfrm>
          <a:prstGeom prst="rect">
            <a:avLst/>
          </a:prstGeom>
          <a:noFill/>
          <a:ln>
            <a:noFill/>
          </a:ln>
        </p:spPr>
      </p:pic>
      <p:pic>
        <p:nvPicPr>
          <p:cNvPr id="1039" name="Google Shape;1039;p25"/>
          <p:cNvPicPr preferRelativeResize="0"/>
          <p:nvPr/>
        </p:nvPicPr>
        <p:blipFill rotWithShape="1">
          <a:blip r:embed="rId10">
            <a:alphaModFix amt="40000"/>
          </a:blip>
          <a:srcRect b="0" l="0" r="0" t="0"/>
          <a:stretch/>
        </p:blipFill>
        <p:spPr>
          <a:xfrm rot="120000">
            <a:off x="14833600" y="-1219200"/>
            <a:ext cx="1524000" cy="1524000"/>
          </a:xfrm>
          <a:prstGeom prst="rect">
            <a:avLst/>
          </a:prstGeom>
          <a:noFill/>
          <a:ln>
            <a:noFill/>
          </a:ln>
        </p:spPr>
      </p:pic>
      <p:pic>
        <p:nvPicPr>
          <p:cNvPr id="1040" name="Google Shape;1040;p25"/>
          <p:cNvPicPr preferRelativeResize="0"/>
          <p:nvPr/>
        </p:nvPicPr>
        <p:blipFill rotWithShape="1">
          <a:blip r:embed="rId11">
            <a:alphaModFix amt="70000"/>
          </a:blip>
          <a:srcRect b="0" l="0" r="0" t="0"/>
          <a:stretch/>
        </p:blipFill>
        <p:spPr>
          <a:xfrm rot="120000">
            <a:off x="15913100" y="-1168400"/>
            <a:ext cx="1790700" cy="1790700"/>
          </a:xfrm>
          <a:prstGeom prst="rect">
            <a:avLst/>
          </a:prstGeom>
          <a:noFill/>
          <a:ln>
            <a:noFill/>
          </a:ln>
        </p:spPr>
      </p:pic>
      <p:pic>
        <p:nvPicPr>
          <p:cNvPr id="1041" name="Google Shape;1041;p25"/>
          <p:cNvPicPr preferRelativeResize="0"/>
          <p:nvPr/>
        </p:nvPicPr>
        <p:blipFill rotWithShape="1">
          <a:blip r:embed="rId12">
            <a:alphaModFix/>
          </a:blip>
          <a:srcRect b="0" l="0" r="0" t="0"/>
          <a:stretch/>
        </p:blipFill>
        <p:spPr>
          <a:xfrm rot="120000">
            <a:off x="17272000" y="-1117600"/>
            <a:ext cx="2019300" cy="2019300"/>
          </a:xfrm>
          <a:prstGeom prst="rect">
            <a:avLst/>
          </a:prstGeom>
          <a:noFill/>
          <a:ln>
            <a:noFill/>
          </a:ln>
        </p:spPr>
      </p:pic>
      <p:pic>
        <p:nvPicPr>
          <p:cNvPr id="1042" name="Google Shape;1042;p25"/>
          <p:cNvPicPr preferRelativeResize="0"/>
          <p:nvPr/>
        </p:nvPicPr>
        <p:blipFill rotWithShape="1">
          <a:blip r:embed="rId13">
            <a:alphaModFix amt="40000"/>
          </a:blip>
          <a:srcRect b="0" l="0" r="0" t="0"/>
          <a:stretch/>
        </p:blipFill>
        <p:spPr>
          <a:xfrm rot="-120000">
            <a:off x="1943100" y="-1219200"/>
            <a:ext cx="1524000" cy="1524000"/>
          </a:xfrm>
          <a:prstGeom prst="rect">
            <a:avLst/>
          </a:prstGeom>
          <a:noFill/>
          <a:ln>
            <a:noFill/>
          </a:ln>
        </p:spPr>
      </p:pic>
      <p:pic>
        <p:nvPicPr>
          <p:cNvPr id="1043" name="Google Shape;1043;p25"/>
          <p:cNvPicPr preferRelativeResize="0"/>
          <p:nvPr/>
        </p:nvPicPr>
        <p:blipFill rotWithShape="1">
          <a:blip r:embed="rId14">
            <a:alphaModFix amt="70000"/>
          </a:blip>
          <a:srcRect b="0" l="0" r="0" t="0"/>
          <a:stretch/>
        </p:blipFill>
        <p:spPr>
          <a:xfrm rot="-120000">
            <a:off x="584200" y="-1168400"/>
            <a:ext cx="1790700" cy="1790700"/>
          </a:xfrm>
          <a:prstGeom prst="rect">
            <a:avLst/>
          </a:prstGeom>
          <a:noFill/>
          <a:ln>
            <a:noFill/>
          </a:ln>
        </p:spPr>
      </p:pic>
      <p:pic>
        <p:nvPicPr>
          <p:cNvPr id="1044" name="Google Shape;1044;p25"/>
          <p:cNvPicPr preferRelativeResize="0"/>
          <p:nvPr/>
        </p:nvPicPr>
        <p:blipFill rotWithShape="1">
          <a:blip r:embed="rId15">
            <a:alphaModFix/>
          </a:blip>
          <a:srcRect b="0" l="0" r="0" t="0"/>
          <a:stretch/>
        </p:blipFill>
        <p:spPr>
          <a:xfrm rot="-120000">
            <a:off x="-1003300" y="-1117600"/>
            <a:ext cx="2019300" cy="2019300"/>
          </a:xfrm>
          <a:prstGeom prst="rect">
            <a:avLst/>
          </a:prstGeom>
          <a:noFill/>
          <a:ln>
            <a:noFill/>
          </a:ln>
        </p:spPr>
      </p:pic>
      <p:pic>
        <p:nvPicPr>
          <p:cNvPr id="1045" name="Google Shape;1045;p25"/>
          <p:cNvPicPr preferRelativeResize="0"/>
          <p:nvPr/>
        </p:nvPicPr>
        <p:blipFill rotWithShape="1">
          <a:blip r:embed="rId16">
            <a:alphaModFix/>
          </a:blip>
          <a:srcRect b="0" l="0" r="0" t="0"/>
          <a:stretch/>
        </p:blipFill>
        <p:spPr>
          <a:xfrm>
            <a:off x="0" y="0"/>
            <a:ext cx="18288000" cy="1143000"/>
          </a:xfrm>
          <a:prstGeom prst="rect">
            <a:avLst/>
          </a:prstGeom>
          <a:noFill/>
          <a:ln>
            <a:noFill/>
          </a:ln>
        </p:spPr>
      </p:pic>
      <p:sp>
        <p:nvSpPr>
          <p:cNvPr id="1046" name="Google Shape;1046;p25"/>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800" u="none" strike="noStrike">
                <a:solidFill>
                  <a:srgbClr val="F1EDEC"/>
                </a:solidFill>
                <a:latin typeface="Arial"/>
                <a:ea typeface="Arial"/>
                <a:cs typeface="Arial"/>
                <a:sym typeface="Arial"/>
              </a:rPr>
              <a:t># 04</a:t>
            </a:r>
            <a:endParaRPr/>
          </a:p>
          <a:p>
            <a:pPr indent="0" lvl="0" marL="0" marR="0" rtl="0" algn="l">
              <a:lnSpc>
                <a:spcPct val="126160"/>
              </a:lnSpc>
              <a:spcBef>
                <a:spcPts val="0"/>
              </a:spcBef>
              <a:spcAft>
                <a:spcPts val="0"/>
              </a:spcAft>
              <a:buNone/>
            </a:pPr>
            <a:r>
              <a:rPr b="0" i="0" lang="en-US" sz="2800" u="none" strike="noStrike">
                <a:solidFill>
                  <a:srgbClr val="F1EDEC"/>
                </a:solidFill>
                <a:latin typeface="Calibri"/>
                <a:ea typeface="Calibri"/>
                <a:cs typeface="Calibri"/>
                <a:sym typeface="Calibri"/>
              </a:rPr>
              <a:t>경찰서별</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교통법규</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위반</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적발</a:t>
            </a:r>
            <a:r>
              <a:rPr b="0" i="0" lang="en-US" sz="2800" u="none" strike="noStrike">
                <a:solidFill>
                  <a:srgbClr val="F1EDEC"/>
                </a:solidFill>
                <a:latin typeface="Arial"/>
                <a:ea typeface="Arial"/>
                <a:cs typeface="Arial"/>
                <a:sym typeface="Arial"/>
              </a:rPr>
              <a:t> </a:t>
            </a:r>
            <a:r>
              <a:rPr b="0" i="0" lang="en-US" sz="2800" u="none" strike="noStrike">
                <a:solidFill>
                  <a:srgbClr val="F1EDEC"/>
                </a:solidFill>
                <a:latin typeface="Calibri"/>
                <a:ea typeface="Calibri"/>
                <a:cs typeface="Calibri"/>
                <a:sym typeface="Calibri"/>
              </a:rPr>
              <a:t>분석</a:t>
            </a:r>
            <a:endParaRPr/>
          </a:p>
        </p:txBody>
      </p:sp>
      <p:pic>
        <p:nvPicPr>
          <p:cNvPr id="1047" name="Google Shape;1047;p25"/>
          <p:cNvPicPr preferRelativeResize="0"/>
          <p:nvPr/>
        </p:nvPicPr>
        <p:blipFill rotWithShape="1">
          <a:blip r:embed="rId17">
            <a:alphaModFix/>
          </a:blip>
          <a:srcRect b="0" l="0" r="0" t="0"/>
          <a:stretch/>
        </p:blipFill>
        <p:spPr>
          <a:xfrm>
            <a:off x="381000" y="1549384"/>
            <a:ext cx="17211040" cy="7676865"/>
          </a:xfrm>
          <a:prstGeom prst="rect">
            <a:avLst/>
          </a:prstGeom>
          <a:solidFill>
            <a:srgbClr val="F1EDEC"/>
          </a:solidFill>
          <a:ln>
            <a:noFill/>
          </a:ln>
        </p:spPr>
      </p:pic>
      <p:pic>
        <p:nvPicPr>
          <p:cNvPr id="1048" name="Google Shape;1048;p25"/>
          <p:cNvPicPr preferRelativeResize="0"/>
          <p:nvPr/>
        </p:nvPicPr>
        <p:blipFill rotWithShape="1">
          <a:blip r:embed="rId18">
            <a:alphaModFix/>
          </a:blip>
          <a:srcRect b="0" l="0" r="0" t="0"/>
          <a:stretch/>
        </p:blipFill>
        <p:spPr>
          <a:xfrm>
            <a:off x="599948" y="1776268"/>
            <a:ext cx="17211040" cy="7623308"/>
          </a:xfrm>
          <a:prstGeom prst="rect">
            <a:avLst/>
          </a:prstGeom>
          <a:noFill/>
          <a:ln>
            <a:noFill/>
          </a:ln>
        </p:spPr>
      </p:pic>
      <p:pic>
        <p:nvPicPr>
          <p:cNvPr id="1049" name="Google Shape;1049;p25"/>
          <p:cNvPicPr preferRelativeResize="0"/>
          <p:nvPr/>
        </p:nvPicPr>
        <p:blipFill rotWithShape="1">
          <a:blip r:embed="rId19">
            <a:alphaModFix/>
          </a:blip>
          <a:srcRect b="0" l="0" r="0" t="0"/>
          <a:stretch/>
        </p:blipFill>
        <p:spPr>
          <a:xfrm>
            <a:off x="815848" y="1976510"/>
            <a:ext cx="17211040" cy="7623308"/>
          </a:xfrm>
          <a:prstGeom prst="rect">
            <a:avLst/>
          </a:prstGeom>
          <a:noFill/>
          <a:ln>
            <a:noFill/>
          </a:ln>
        </p:spPr>
      </p:pic>
      <p:pic>
        <p:nvPicPr>
          <p:cNvPr id="1050" name="Google Shape;1050;p25"/>
          <p:cNvPicPr preferRelativeResize="0"/>
          <p:nvPr/>
        </p:nvPicPr>
        <p:blipFill rotWithShape="1">
          <a:blip r:embed="rId20">
            <a:alphaModFix/>
          </a:blip>
          <a:srcRect b="0" l="0" r="0" t="0"/>
          <a:stretch/>
        </p:blipFill>
        <p:spPr>
          <a:xfrm>
            <a:off x="1237554" y="1376657"/>
            <a:ext cx="5913079" cy="617243"/>
          </a:xfrm>
          <a:prstGeom prst="rect">
            <a:avLst/>
          </a:prstGeom>
          <a:noFill/>
          <a:ln>
            <a:noFill/>
          </a:ln>
        </p:spPr>
      </p:pic>
      <p:sp>
        <p:nvSpPr>
          <p:cNvPr id="1051" name="Google Shape;1051;p25"/>
          <p:cNvSpPr txBox="1"/>
          <p:nvPr/>
        </p:nvSpPr>
        <p:spPr>
          <a:xfrm>
            <a:off x="1393744" y="1460500"/>
            <a:ext cx="591307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d.구로 경찰서의 사업용 이륜차의 위반사항 출력</a:t>
            </a:r>
            <a:endParaRPr/>
          </a:p>
        </p:txBody>
      </p:sp>
      <p:pic>
        <p:nvPicPr>
          <p:cNvPr id="1052" name="Google Shape;1052;p25"/>
          <p:cNvPicPr preferRelativeResize="0"/>
          <p:nvPr/>
        </p:nvPicPr>
        <p:blipFill rotWithShape="1">
          <a:blip r:embed="rId21">
            <a:alphaModFix/>
          </a:blip>
          <a:srcRect b="0" l="0" r="0" t="0"/>
          <a:stretch/>
        </p:blipFill>
        <p:spPr>
          <a:xfrm>
            <a:off x="1143000" y="2690424"/>
            <a:ext cx="5353797" cy="714475"/>
          </a:xfrm>
          <a:prstGeom prst="rect">
            <a:avLst/>
          </a:prstGeom>
          <a:noFill/>
          <a:ln>
            <a:noFill/>
          </a:ln>
        </p:spPr>
      </p:pic>
      <p:pic>
        <p:nvPicPr>
          <p:cNvPr id="1053" name="Google Shape;1053;p25"/>
          <p:cNvPicPr preferRelativeResize="0"/>
          <p:nvPr/>
        </p:nvPicPr>
        <p:blipFill rotWithShape="1">
          <a:blip r:embed="rId22">
            <a:alphaModFix/>
          </a:blip>
          <a:srcRect b="0" l="0" r="0" t="0"/>
          <a:stretch/>
        </p:blipFill>
        <p:spPr>
          <a:xfrm>
            <a:off x="1273307" y="4469817"/>
            <a:ext cx="7278116" cy="2419688"/>
          </a:xfrm>
          <a:prstGeom prst="rect">
            <a:avLst/>
          </a:prstGeom>
          <a:noFill/>
          <a:ln>
            <a:noFill/>
          </a:ln>
        </p:spPr>
      </p:pic>
      <p:pic>
        <p:nvPicPr>
          <p:cNvPr id="1054" name="Google Shape;1054;p25"/>
          <p:cNvPicPr preferRelativeResize="0"/>
          <p:nvPr/>
        </p:nvPicPr>
        <p:blipFill rotWithShape="1">
          <a:blip r:embed="rId23">
            <a:alphaModFix/>
          </a:blip>
          <a:srcRect b="0" l="0" r="0" t="0"/>
          <a:stretch/>
        </p:blipFill>
        <p:spPr>
          <a:xfrm>
            <a:off x="6370101" y="2443259"/>
            <a:ext cx="10939242" cy="6891241"/>
          </a:xfrm>
          <a:prstGeom prst="rect">
            <a:avLst/>
          </a:prstGeom>
          <a:noFill/>
          <a:ln>
            <a:noFill/>
          </a:ln>
        </p:spPr>
      </p:pic>
      <p:sp>
        <p:nvSpPr>
          <p:cNvPr id="1055" name="Google Shape;1055;p25"/>
          <p:cNvSpPr/>
          <p:nvPr/>
        </p:nvSpPr>
        <p:spPr>
          <a:xfrm>
            <a:off x="4080743" y="5178270"/>
            <a:ext cx="2241916" cy="1027606"/>
          </a:xfrm>
          <a:prstGeom prst="rightArrow">
            <a:avLst>
              <a:gd fmla="val 50000" name="adj1"/>
              <a:gd fmla="val 50000" name="adj2"/>
            </a:avLst>
          </a:prstGeom>
          <a:solidFill>
            <a:srgbClr val="D6E3BC"/>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6" name="Google Shape;1056;p25"/>
          <p:cNvSpPr/>
          <p:nvPr/>
        </p:nvSpPr>
        <p:spPr>
          <a:xfrm>
            <a:off x="3560458" y="4538605"/>
            <a:ext cx="11721820" cy="2757284"/>
          </a:xfrm>
          <a:prstGeom prst="flowChartProcess">
            <a:avLst/>
          </a:prstGeom>
          <a:solidFill>
            <a:srgbClr val="BCD6BE"/>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위반 사항을 가장 많이 적발한 경찰서는 구로 경찰서이며, 사업용의 차량의 위반 비율이 1위인 경찰서 중부 경찰서이지만 중부 경찰서의 경우 전체 차량의 적발 건수가 서울시 경찰서 중 30위(뒤에서 2등)라는 것을 알 수 있다. 따라서 이는 사업용 차량의 위반 비율이 서울 2위인 구로 경찰서를 기준으로 분석하는 것이 옳다고 판단 하였다.</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2023년에 구로 경찰서에서 사업용 차량을 가장 많이 적발하였고 이중 이륜차의 제 23조 위반이었으며 이 조항은 교차로에서 좌회전하려는 경우에 그 교차로에 진입하여 직진하거나 우회전하려는 다른 차가 있는 때에는 그 차의 진행을 방해하여서는 안된다는 규정이다.</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1061" name="Shape 1061"/>
        <p:cNvGrpSpPr/>
        <p:nvPr/>
      </p:nvGrpSpPr>
      <p:grpSpPr>
        <a:xfrm>
          <a:off x="0" y="0"/>
          <a:ext cx="0" cy="0"/>
          <a:chOff x="0" y="0"/>
          <a:chExt cx="0" cy="0"/>
        </a:xfrm>
      </p:grpSpPr>
      <p:pic>
        <p:nvPicPr>
          <p:cNvPr id="1062" name="Google Shape;1062;p26"/>
          <p:cNvPicPr preferRelativeResize="0"/>
          <p:nvPr/>
        </p:nvPicPr>
        <p:blipFill rotWithShape="1">
          <a:blip r:embed="rId3">
            <a:alphaModFix amt="48000"/>
          </a:blip>
          <a:srcRect b="0" l="0" r="0" t="0"/>
          <a:stretch/>
        </p:blipFill>
        <p:spPr>
          <a:xfrm>
            <a:off x="3492500" y="152400"/>
            <a:ext cx="11163300" cy="10236200"/>
          </a:xfrm>
          <a:prstGeom prst="rect">
            <a:avLst/>
          </a:prstGeom>
          <a:noFill/>
          <a:ln>
            <a:noFill/>
          </a:ln>
        </p:spPr>
      </p:pic>
      <p:pic>
        <p:nvPicPr>
          <p:cNvPr id="1063" name="Google Shape;1063;p26"/>
          <p:cNvPicPr preferRelativeResize="0"/>
          <p:nvPr/>
        </p:nvPicPr>
        <p:blipFill rotWithShape="1">
          <a:blip r:embed="rId4">
            <a:alphaModFix amt="40000"/>
          </a:blip>
          <a:srcRect b="0" l="0" r="0" t="0"/>
          <a:stretch/>
        </p:blipFill>
        <p:spPr>
          <a:xfrm rot="-120000">
            <a:off x="14833600" y="9982200"/>
            <a:ext cx="1524000" cy="1524000"/>
          </a:xfrm>
          <a:prstGeom prst="rect">
            <a:avLst/>
          </a:prstGeom>
          <a:noFill/>
          <a:ln>
            <a:noFill/>
          </a:ln>
        </p:spPr>
      </p:pic>
      <p:pic>
        <p:nvPicPr>
          <p:cNvPr id="1064" name="Google Shape;1064;p26"/>
          <p:cNvPicPr preferRelativeResize="0"/>
          <p:nvPr/>
        </p:nvPicPr>
        <p:blipFill rotWithShape="1">
          <a:blip r:embed="rId5">
            <a:alphaModFix amt="70000"/>
          </a:blip>
          <a:srcRect b="0" l="0" r="0" t="0"/>
          <a:stretch/>
        </p:blipFill>
        <p:spPr>
          <a:xfrm rot="-120000">
            <a:off x="15913100" y="9677400"/>
            <a:ext cx="1790700" cy="1790700"/>
          </a:xfrm>
          <a:prstGeom prst="rect">
            <a:avLst/>
          </a:prstGeom>
          <a:noFill/>
          <a:ln>
            <a:noFill/>
          </a:ln>
        </p:spPr>
      </p:pic>
      <p:pic>
        <p:nvPicPr>
          <p:cNvPr id="1065" name="Google Shape;1065;p26"/>
          <p:cNvPicPr preferRelativeResize="0"/>
          <p:nvPr/>
        </p:nvPicPr>
        <p:blipFill rotWithShape="1">
          <a:blip r:embed="rId6">
            <a:alphaModFix/>
          </a:blip>
          <a:srcRect b="0" l="0" r="0" t="0"/>
          <a:stretch/>
        </p:blipFill>
        <p:spPr>
          <a:xfrm rot="-120000">
            <a:off x="17272000" y="9398000"/>
            <a:ext cx="2019300" cy="2019300"/>
          </a:xfrm>
          <a:prstGeom prst="rect">
            <a:avLst/>
          </a:prstGeom>
          <a:noFill/>
          <a:ln>
            <a:noFill/>
          </a:ln>
        </p:spPr>
      </p:pic>
      <p:pic>
        <p:nvPicPr>
          <p:cNvPr id="1066" name="Google Shape;1066;p26"/>
          <p:cNvPicPr preferRelativeResize="0"/>
          <p:nvPr/>
        </p:nvPicPr>
        <p:blipFill rotWithShape="1">
          <a:blip r:embed="rId7">
            <a:alphaModFix amt="40000"/>
          </a:blip>
          <a:srcRect b="0" l="0" r="0" t="0"/>
          <a:stretch/>
        </p:blipFill>
        <p:spPr>
          <a:xfrm rot="120000">
            <a:off x="1943100" y="9982200"/>
            <a:ext cx="1524000" cy="1524000"/>
          </a:xfrm>
          <a:prstGeom prst="rect">
            <a:avLst/>
          </a:prstGeom>
          <a:noFill/>
          <a:ln>
            <a:noFill/>
          </a:ln>
        </p:spPr>
      </p:pic>
      <p:pic>
        <p:nvPicPr>
          <p:cNvPr id="1067" name="Google Shape;1067;p26"/>
          <p:cNvPicPr preferRelativeResize="0"/>
          <p:nvPr/>
        </p:nvPicPr>
        <p:blipFill rotWithShape="1">
          <a:blip r:embed="rId8">
            <a:alphaModFix amt="70000"/>
          </a:blip>
          <a:srcRect b="0" l="0" r="0" t="0"/>
          <a:stretch/>
        </p:blipFill>
        <p:spPr>
          <a:xfrm rot="120000">
            <a:off x="584200" y="9677400"/>
            <a:ext cx="1790700" cy="1790700"/>
          </a:xfrm>
          <a:prstGeom prst="rect">
            <a:avLst/>
          </a:prstGeom>
          <a:noFill/>
          <a:ln>
            <a:noFill/>
          </a:ln>
        </p:spPr>
      </p:pic>
      <p:pic>
        <p:nvPicPr>
          <p:cNvPr id="1068" name="Google Shape;1068;p26"/>
          <p:cNvPicPr preferRelativeResize="0"/>
          <p:nvPr/>
        </p:nvPicPr>
        <p:blipFill rotWithShape="1">
          <a:blip r:embed="rId9">
            <a:alphaModFix/>
          </a:blip>
          <a:srcRect b="0" l="0" r="0" t="0"/>
          <a:stretch/>
        </p:blipFill>
        <p:spPr>
          <a:xfrm rot="120000">
            <a:off x="-1003300" y="9398000"/>
            <a:ext cx="2019300" cy="2019300"/>
          </a:xfrm>
          <a:prstGeom prst="rect">
            <a:avLst/>
          </a:prstGeom>
          <a:noFill/>
          <a:ln>
            <a:noFill/>
          </a:ln>
        </p:spPr>
      </p:pic>
      <p:pic>
        <p:nvPicPr>
          <p:cNvPr id="1069" name="Google Shape;1069;p26"/>
          <p:cNvPicPr preferRelativeResize="0"/>
          <p:nvPr/>
        </p:nvPicPr>
        <p:blipFill rotWithShape="1">
          <a:blip r:embed="rId10">
            <a:alphaModFix amt="40000"/>
          </a:blip>
          <a:srcRect b="0" l="0" r="0" t="0"/>
          <a:stretch/>
        </p:blipFill>
        <p:spPr>
          <a:xfrm rot="120000">
            <a:off x="14833600" y="-1219200"/>
            <a:ext cx="1524000" cy="1524000"/>
          </a:xfrm>
          <a:prstGeom prst="rect">
            <a:avLst/>
          </a:prstGeom>
          <a:noFill/>
          <a:ln>
            <a:noFill/>
          </a:ln>
        </p:spPr>
      </p:pic>
      <p:pic>
        <p:nvPicPr>
          <p:cNvPr id="1070" name="Google Shape;1070;p26"/>
          <p:cNvPicPr preferRelativeResize="0"/>
          <p:nvPr/>
        </p:nvPicPr>
        <p:blipFill rotWithShape="1">
          <a:blip r:embed="rId11">
            <a:alphaModFix amt="70000"/>
          </a:blip>
          <a:srcRect b="0" l="0" r="0" t="0"/>
          <a:stretch/>
        </p:blipFill>
        <p:spPr>
          <a:xfrm rot="120000">
            <a:off x="15913100" y="-1168400"/>
            <a:ext cx="1790700" cy="1790700"/>
          </a:xfrm>
          <a:prstGeom prst="rect">
            <a:avLst/>
          </a:prstGeom>
          <a:noFill/>
          <a:ln>
            <a:noFill/>
          </a:ln>
        </p:spPr>
      </p:pic>
      <p:pic>
        <p:nvPicPr>
          <p:cNvPr id="1071" name="Google Shape;1071;p26"/>
          <p:cNvPicPr preferRelativeResize="0"/>
          <p:nvPr/>
        </p:nvPicPr>
        <p:blipFill rotWithShape="1">
          <a:blip r:embed="rId12">
            <a:alphaModFix/>
          </a:blip>
          <a:srcRect b="0" l="0" r="0" t="0"/>
          <a:stretch/>
        </p:blipFill>
        <p:spPr>
          <a:xfrm rot="120000">
            <a:off x="17272000" y="-1117600"/>
            <a:ext cx="2019300" cy="2019300"/>
          </a:xfrm>
          <a:prstGeom prst="rect">
            <a:avLst/>
          </a:prstGeom>
          <a:noFill/>
          <a:ln>
            <a:noFill/>
          </a:ln>
        </p:spPr>
      </p:pic>
      <p:pic>
        <p:nvPicPr>
          <p:cNvPr id="1072" name="Google Shape;1072;p26"/>
          <p:cNvPicPr preferRelativeResize="0"/>
          <p:nvPr/>
        </p:nvPicPr>
        <p:blipFill rotWithShape="1">
          <a:blip r:embed="rId13">
            <a:alphaModFix amt="40000"/>
          </a:blip>
          <a:srcRect b="0" l="0" r="0" t="0"/>
          <a:stretch/>
        </p:blipFill>
        <p:spPr>
          <a:xfrm rot="-120000">
            <a:off x="1943100" y="-1219200"/>
            <a:ext cx="1524000" cy="1524000"/>
          </a:xfrm>
          <a:prstGeom prst="rect">
            <a:avLst/>
          </a:prstGeom>
          <a:noFill/>
          <a:ln>
            <a:noFill/>
          </a:ln>
        </p:spPr>
      </p:pic>
      <p:pic>
        <p:nvPicPr>
          <p:cNvPr id="1073" name="Google Shape;1073;p26"/>
          <p:cNvPicPr preferRelativeResize="0"/>
          <p:nvPr/>
        </p:nvPicPr>
        <p:blipFill rotWithShape="1">
          <a:blip r:embed="rId14">
            <a:alphaModFix amt="70000"/>
          </a:blip>
          <a:srcRect b="0" l="0" r="0" t="0"/>
          <a:stretch/>
        </p:blipFill>
        <p:spPr>
          <a:xfrm rot="-120000">
            <a:off x="584200" y="-1168400"/>
            <a:ext cx="1790700" cy="1790700"/>
          </a:xfrm>
          <a:prstGeom prst="rect">
            <a:avLst/>
          </a:prstGeom>
          <a:noFill/>
          <a:ln>
            <a:noFill/>
          </a:ln>
        </p:spPr>
      </p:pic>
      <p:pic>
        <p:nvPicPr>
          <p:cNvPr id="1074" name="Google Shape;1074;p26"/>
          <p:cNvPicPr preferRelativeResize="0"/>
          <p:nvPr/>
        </p:nvPicPr>
        <p:blipFill rotWithShape="1">
          <a:blip r:embed="rId15">
            <a:alphaModFix/>
          </a:blip>
          <a:srcRect b="0" l="0" r="0" t="0"/>
          <a:stretch/>
        </p:blipFill>
        <p:spPr>
          <a:xfrm rot="-120000">
            <a:off x="-1003300" y="-1117600"/>
            <a:ext cx="2019300" cy="2019300"/>
          </a:xfrm>
          <a:prstGeom prst="rect">
            <a:avLst/>
          </a:prstGeom>
          <a:noFill/>
          <a:ln>
            <a:noFill/>
          </a:ln>
        </p:spPr>
      </p:pic>
      <p:pic>
        <p:nvPicPr>
          <p:cNvPr id="1075" name="Google Shape;1075;p26"/>
          <p:cNvPicPr preferRelativeResize="0"/>
          <p:nvPr/>
        </p:nvPicPr>
        <p:blipFill rotWithShape="1">
          <a:blip r:embed="rId16">
            <a:alphaModFix/>
          </a:blip>
          <a:srcRect b="0" l="0" r="0" t="0"/>
          <a:stretch/>
        </p:blipFill>
        <p:spPr>
          <a:xfrm>
            <a:off x="0" y="0"/>
            <a:ext cx="18288000" cy="1143000"/>
          </a:xfrm>
          <a:prstGeom prst="rect">
            <a:avLst/>
          </a:prstGeom>
          <a:noFill/>
          <a:ln>
            <a:noFill/>
          </a:ln>
        </p:spPr>
      </p:pic>
      <p:sp>
        <p:nvSpPr>
          <p:cNvPr id="1076" name="Google Shape;1076;p26"/>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800" u="none" strike="noStrike">
                <a:solidFill>
                  <a:schemeClr val="lt1"/>
                </a:solidFill>
                <a:latin typeface="Arial"/>
                <a:ea typeface="Arial"/>
                <a:cs typeface="Arial"/>
                <a:sym typeface="Arial"/>
              </a:rPr>
              <a:t># 05</a:t>
            </a:r>
            <a:endParaRPr/>
          </a:p>
          <a:p>
            <a:pPr indent="0" lvl="0" marL="0" marR="0" rtl="0" algn="l">
              <a:lnSpc>
                <a:spcPct val="134460"/>
              </a:lnSpc>
              <a:spcBef>
                <a:spcPts val="0"/>
              </a:spcBef>
              <a:spcAft>
                <a:spcPts val="0"/>
              </a:spcAft>
              <a:buNone/>
            </a:pPr>
            <a:r>
              <a:rPr b="0" i="0" lang="en-US" sz="2800" u="none" strike="noStrike">
                <a:solidFill>
                  <a:schemeClr val="lt1"/>
                </a:solidFill>
                <a:latin typeface="Calibri"/>
                <a:ea typeface="Calibri"/>
                <a:cs typeface="Calibri"/>
                <a:sym typeface="Calibri"/>
              </a:rPr>
              <a:t>어린이</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보호구역에서의</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교통법규</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위반</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분석</a:t>
            </a:r>
            <a:endParaRPr/>
          </a:p>
        </p:txBody>
      </p:sp>
      <p:pic>
        <p:nvPicPr>
          <p:cNvPr id="1077" name="Google Shape;1077;p26"/>
          <p:cNvPicPr preferRelativeResize="0"/>
          <p:nvPr/>
        </p:nvPicPr>
        <p:blipFill rotWithShape="1">
          <a:blip r:embed="rId17">
            <a:alphaModFix/>
          </a:blip>
          <a:srcRect b="0" l="0" r="0" t="0"/>
          <a:stretch/>
        </p:blipFill>
        <p:spPr>
          <a:xfrm>
            <a:off x="16522700" y="7658100"/>
            <a:ext cx="889000" cy="889000"/>
          </a:xfrm>
          <a:prstGeom prst="rect">
            <a:avLst/>
          </a:prstGeom>
          <a:noFill/>
          <a:ln>
            <a:noFill/>
          </a:ln>
        </p:spPr>
      </p:pic>
      <p:pic>
        <p:nvPicPr>
          <p:cNvPr id="1078" name="Google Shape;1078;p26"/>
          <p:cNvPicPr preferRelativeResize="0"/>
          <p:nvPr/>
        </p:nvPicPr>
        <p:blipFill rotWithShape="1">
          <a:blip r:embed="rId18">
            <a:alphaModFix/>
          </a:blip>
          <a:srcRect b="0" l="0" r="0" t="0"/>
          <a:stretch/>
        </p:blipFill>
        <p:spPr>
          <a:xfrm>
            <a:off x="16522700" y="5727700"/>
            <a:ext cx="889000" cy="889000"/>
          </a:xfrm>
          <a:prstGeom prst="rect">
            <a:avLst/>
          </a:prstGeom>
          <a:noFill/>
          <a:ln>
            <a:noFill/>
          </a:ln>
        </p:spPr>
      </p:pic>
      <p:pic>
        <p:nvPicPr>
          <p:cNvPr id="1079" name="Google Shape;1079;p26"/>
          <p:cNvPicPr preferRelativeResize="0"/>
          <p:nvPr/>
        </p:nvPicPr>
        <p:blipFill rotWithShape="1">
          <a:blip r:embed="rId19">
            <a:alphaModFix/>
          </a:blip>
          <a:srcRect b="0" l="0" r="0" t="0"/>
          <a:stretch/>
        </p:blipFill>
        <p:spPr>
          <a:xfrm>
            <a:off x="16522700" y="6692900"/>
            <a:ext cx="889000" cy="889000"/>
          </a:xfrm>
          <a:prstGeom prst="rect">
            <a:avLst/>
          </a:prstGeom>
          <a:noFill/>
          <a:ln>
            <a:noFill/>
          </a:ln>
        </p:spPr>
      </p:pic>
      <p:pic>
        <p:nvPicPr>
          <p:cNvPr id="1080" name="Google Shape;1080;p26"/>
          <p:cNvPicPr preferRelativeResize="0"/>
          <p:nvPr/>
        </p:nvPicPr>
        <p:blipFill rotWithShape="1">
          <a:blip r:embed="rId20">
            <a:alphaModFix/>
          </a:blip>
          <a:srcRect b="0" l="0" r="0" t="0"/>
          <a:stretch/>
        </p:blipFill>
        <p:spPr>
          <a:xfrm>
            <a:off x="538480" y="1549384"/>
            <a:ext cx="17211040" cy="7676865"/>
          </a:xfrm>
          <a:prstGeom prst="rect">
            <a:avLst/>
          </a:prstGeom>
          <a:solidFill>
            <a:srgbClr val="F1EDEC"/>
          </a:solidFill>
          <a:ln>
            <a:noFill/>
          </a:ln>
        </p:spPr>
      </p:pic>
      <p:pic>
        <p:nvPicPr>
          <p:cNvPr id="1081" name="Google Shape;1081;p26"/>
          <p:cNvPicPr preferRelativeResize="0"/>
          <p:nvPr/>
        </p:nvPicPr>
        <p:blipFill rotWithShape="1">
          <a:blip r:embed="rId21">
            <a:alphaModFix/>
          </a:blip>
          <a:srcRect b="0" l="0" r="0" t="0"/>
          <a:stretch/>
        </p:blipFill>
        <p:spPr>
          <a:xfrm>
            <a:off x="2616200" y="3822700"/>
            <a:ext cx="6261100" cy="5049416"/>
          </a:xfrm>
          <a:prstGeom prst="rect">
            <a:avLst/>
          </a:prstGeom>
          <a:noFill/>
          <a:ln>
            <a:noFill/>
          </a:ln>
        </p:spPr>
      </p:pic>
      <p:pic>
        <p:nvPicPr>
          <p:cNvPr id="1082" name="Google Shape;1082;p26"/>
          <p:cNvPicPr preferRelativeResize="0"/>
          <p:nvPr/>
        </p:nvPicPr>
        <p:blipFill rotWithShape="1">
          <a:blip r:embed="rId22">
            <a:alphaModFix/>
          </a:blip>
          <a:srcRect b="0" l="0" r="0" t="0"/>
          <a:stretch/>
        </p:blipFill>
        <p:spPr>
          <a:xfrm>
            <a:off x="3048000" y="3543300"/>
            <a:ext cx="5397500" cy="1151315"/>
          </a:xfrm>
          <a:prstGeom prst="rect">
            <a:avLst/>
          </a:prstGeom>
          <a:noFill/>
          <a:ln>
            <a:noFill/>
          </a:ln>
        </p:spPr>
      </p:pic>
      <p:pic>
        <p:nvPicPr>
          <p:cNvPr id="1083" name="Google Shape;1083;p26"/>
          <p:cNvPicPr preferRelativeResize="0"/>
          <p:nvPr/>
        </p:nvPicPr>
        <p:blipFill rotWithShape="1">
          <a:blip r:embed="rId23">
            <a:alphaModFix/>
          </a:blip>
          <a:srcRect b="0" l="0" r="0" t="0"/>
          <a:stretch/>
        </p:blipFill>
        <p:spPr>
          <a:xfrm rot="7620000">
            <a:off x="12026899" y="2149072"/>
            <a:ext cx="1028700" cy="1028700"/>
          </a:xfrm>
          <a:prstGeom prst="rect">
            <a:avLst/>
          </a:prstGeom>
          <a:noFill/>
          <a:ln>
            <a:noFill/>
          </a:ln>
        </p:spPr>
      </p:pic>
      <p:pic>
        <p:nvPicPr>
          <p:cNvPr id="1084" name="Google Shape;1084;p26"/>
          <p:cNvPicPr preferRelativeResize="0"/>
          <p:nvPr/>
        </p:nvPicPr>
        <p:blipFill rotWithShape="1">
          <a:blip r:embed="rId21">
            <a:alphaModFix/>
          </a:blip>
          <a:srcRect b="0" l="0" r="0" t="0"/>
          <a:stretch/>
        </p:blipFill>
        <p:spPr>
          <a:xfrm>
            <a:off x="9410700" y="3822700"/>
            <a:ext cx="6261100" cy="5049416"/>
          </a:xfrm>
          <a:prstGeom prst="rect">
            <a:avLst/>
          </a:prstGeom>
          <a:noFill/>
          <a:ln>
            <a:noFill/>
          </a:ln>
        </p:spPr>
      </p:pic>
      <p:pic>
        <p:nvPicPr>
          <p:cNvPr id="1085" name="Google Shape;1085;p26"/>
          <p:cNvPicPr preferRelativeResize="0"/>
          <p:nvPr/>
        </p:nvPicPr>
        <p:blipFill rotWithShape="1">
          <a:blip r:embed="rId22">
            <a:alphaModFix/>
          </a:blip>
          <a:srcRect b="0" l="0" r="0" t="0"/>
          <a:stretch/>
        </p:blipFill>
        <p:spPr>
          <a:xfrm>
            <a:off x="9842500" y="3543300"/>
            <a:ext cx="5397500" cy="1151315"/>
          </a:xfrm>
          <a:prstGeom prst="rect">
            <a:avLst/>
          </a:prstGeom>
          <a:noFill/>
          <a:ln>
            <a:noFill/>
          </a:ln>
        </p:spPr>
      </p:pic>
      <p:sp>
        <p:nvSpPr>
          <p:cNvPr id="1086" name="Google Shape;1086;p26"/>
          <p:cNvSpPr txBox="1"/>
          <p:nvPr/>
        </p:nvSpPr>
        <p:spPr>
          <a:xfrm>
            <a:off x="5251450" y="22801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01</a:t>
            </a:r>
            <a:endParaRPr/>
          </a:p>
        </p:txBody>
      </p:sp>
      <p:sp>
        <p:nvSpPr>
          <p:cNvPr id="1087" name="Google Shape;1087;p26"/>
          <p:cNvSpPr txBox="1"/>
          <p:nvPr/>
        </p:nvSpPr>
        <p:spPr>
          <a:xfrm>
            <a:off x="12052300" y="23055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02</a:t>
            </a:r>
            <a:endParaRPr/>
          </a:p>
        </p:txBody>
      </p:sp>
      <p:sp>
        <p:nvSpPr>
          <p:cNvPr id="1088" name="Google Shape;1088;p26"/>
          <p:cNvSpPr txBox="1"/>
          <p:nvPr/>
        </p:nvSpPr>
        <p:spPr>
          <a:xfrm>
            <a:off x="5100352" y="3848100"/>
            <a:ext cx="164334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귀무가설</a:t>
            </a:r>
            <a:endParaRPr sz="2200">
              <a:solidFill>
                <a:schemeClr val="dk1"/>
              </a:solidFill>
              <a:latin typeface="Arial"/>
              <a:ea typeface="Arial"/>
              <a:cs typeface="Arial"/>
              <a:sym typeface="Arial"/>
            </a:endParaRPr>
          </a:p>
        </p:txBody>
      </p:sp>
      <p:sp>
        <p:nvSpPr>
          <p:cNvPr id="1089" name="Google Shape;1089;p26"/>
          <p:cNvSpPr txBox="1"/>
          <p:nvPr/>
        </p:nvSpPr>
        <p:spPr>
          <a:xfrm>
            <a:off x="3505200" y="5792569"/>
            <a:ext cx="442850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 유의미한 영향을 끼치지 않는다</a:t>
            </a:r>
            <a:endParaRPr sz="2000">
              <a:solidFill>
                <a:schemeClr val="dk1"/>
              </a:solidFill>
              <a:latin typeface="Calibri"/>
              <a:ea typeface="Calibri"/>
              <a:cs typeface="Calibri"/>
              <a:sym typeface="Calibri"/>
            </a:endParaRPr>
          </a:p>
        </p:txBody>
      </p:sp>
      <p:sp>
        <p:nvSpPr>
          <p:cNvPr id="1090" name="Google Shape;1090;p26"/>
          <p:cNvSpPr txBox="1"/>
          <p:nvPr/>
        </p:nvSpPr>
        <p:spPr>
          <a:xfrm>
            <a:off x="11989546" y="3854966"/>
            <a:ext cx="157405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대립가설</a:t>
            </a:r>
            <a:endParaRPr sz="2200">
              <a:solidFill>
                <a:schemeClr val="dk1"/>
              </a:solidFill>
              <a:latin typeface="Arial"/>
              <a:ea typeface="Arial"/>
              <a:cs typeface="Arial"/>
              <a:sym typeface="Arial"/>
            </a:endParaRPr>
          </a:p>
        </p:txBody>
      </p:sp>
      <p:sp>
        <p:nvSpPr>
          <p:cNvPr id="1091" name="Google Shape;1091;p26"/>
          <p:cNvSpPr txBox="1"/>
          <p:nvPr/>
        </p:nvSpPr>
        <p:spPr>
          <a:xfrm>
            <a:off x="10360148" y="5791553"/>
            <a:ext cx="464942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유의미한 영향을 끼친다.</a:t>
            </a:r>
            <a:endParaRPr sz="2000">
              <a:solidFill>
                <a:schemeClr val="dk1"/>
              </a:solidFill>
              <a:latin typeface="Calibri"/>
              <a:ea typeface="Calibri"/>
              <a:cs typeface="Calibri"/>
              <a:sym typeface="Calibri"/>
            </a:endParaRPr>
          </a:p>
        </p:txBody>
      </p:sp>
      <p:pic>
        <p:nvPicPr>
          <p:cNvPr id="1092" name="Google Shape;1092;p26"/>
          <p:cNvPicPr preferRelativeResize="0"/>
          <p:nvPr/>
        </p:nvPicPr>
        <p:blipFill rotWithShape="1">
          <a:blip r:embed="rId24">
            <a:alphaModFix/>
          </a:blip>
          <a:srcRect b="0" l="0" r="0" t="0"/>
          <a:stretch/>
        </p:blipFill>
        <p:spPr>
          <a:xfrm>
            <a:off x="741680" y="1803706"/>
            <a:ext cx="17211040" cy="7623308"/>
          </a:xfrm>
          <a:prstGeom prst="rect">
            <a:avLst/>
          </a:prstGeom>
          <a:noFill/>
          <a:ln>
            <a:noFill/>
          </a:ln>
        </p:spPr>
      </p:pic>
      <p:pic>
        <p:nvPicPr>
          <p:cNvPr id="1093" name="Google Shape;1093;p26"/>
          <p:cNvPicPr preferRelativeResize="0"/>
          <p:nvPr/>
        </p:nvPicPr>
        <p:blipFill rotWithShape="1">
          <a:blip r:embed="rId25">
            <a:alphaModFix/>
          </a:blip>
          <a:srcRect b="0" l="0" r="0" t="0"/>
          <a:stretch/>
        </p:blipFill>
        <p:spPr>
          <a:xfrm>
            <a:off x="990600" y="2092192"/>
            <a:ext cx="17211040" cy="7623308"/>
          </a:xfrm>
          <a:prstGeom prst="rect">
            <a:avLst/>
          </a:prstGeom>
          <a:noFill/>
          <a:ln>
            <a:noFill/>
          </a:ln>
        </p:spPr>
      </p:pic>
      <p:pic>
        <p:nvPicPr>
          <p:cNvPr id="1094" name="Google Shape;1094;p26"/>
          <p:cNvPicPr preferRelativeResize="0"/>
          <p:nvPr/>
        </p:nvPicPr>
        <p:blipFill rotWithShape="1">
          <a:blip r:embed="rId26">
            <a:alphaModFix/>
          </a:blip>
          <a:srcRect b="0" l="0" r="0" t="0"/>
          <a:stretch/>
        </p:blipFill>
        <p:spPr>
          <a:xfrm>
            <a:off x="1402120" y="1788092"/>
            <a:ext cx="9763635" cy="617243"/>
          </a:xfrm>
          <a:prstGeom prst="rect">
            <a:avLst/>
          </a:prstGeom>
          <a:noFill/>
          <a:ln>
            <a:noFill/>
          </a:ln>
        </p:spPr>
      </p:pic>
      <p:sp>
        <p:nvSpPr>
          <p:cNvPr id="1095" name="Google Shape;1095;p26"/>
          <p:cNvSpPr txBox="1"/>
          <p:nvPr/>
        </p:nvSpPr>
        <p:spPr>
          <a:xfrm>
            <a:off x="1600200" y="1880378"/>
            <a:ext cx="1014803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지역별 어린이 수와 초등학교,유치원 수는 어린이관련 위반건수의 상관관계 분석</a:t>
            </a:r>
            <a:endParaRPr sz="2000">
              <a:solidFill>
                <a:schemeClr val="dk1"/>
              </a:solidFill>
              <a:latin typeface="Arial"/>
              <a:ea typeface="Arial"/>
              <a:cs typeface="Arial"/>
              <a:sym typeface="Arial"/>
            </a:endParaRPr>
          </a:p>
        </p:txBody>
      </p:sp>
      <p:pic>
        <p:nvPicPr>
          <p:cNvPr id="1096" name="Google Shape;1096;p26"/>
          <p:cNvPicPr preferRelativeResize="0"/>
          <p:nvPr/>
        </p:nvPicPr>
        <p:blipFill rotWithShape="1">
          <a:blip r:embed="rId23">
            <a:alphaModFix/>
          </a:blip>
          <a:srcRect b="0" l="0" r="0" t="0"/>
          <a:stretch/>
        </p:blipFill>
        <p:spPr>
          <a:xfrm rot="7620000">
            <a:off x="5359400" y="2535257"/>
            <a:ext cx="1028700" cy="1028700"/>
          </a:xfrm>
          <a:prstGeom prst="rect">
            <a:avLst/>
          </a:prstGeom>
          <a:noFill/>
          <a:ln>
            <a:noFill/>
          </a:ln>
        </p:spPr>
      </p:pic>
      <p:pic>
        <p:nvPicPr>
          <p:cNvPr id="1097" name="Google Shape;1097;p26"/>
          <p:cNvPicPr preferRelativeResize="0"/>
          <p:nvPr/>
        </p:nvPicPr>
        <p:blipFill rotWithShape="1">
          <a:blip r:embed="rId21">
            <a:alphaModFix/>
          </a:blip>
          <a:srcRect b="0" l="0" r="0" t="0"/>
          <a:stretch/>
        </p:blipFill>
        <p:spPr>
          <a:xfrm>
            <a:off x="2743200" y="4208884"/>
            <a:ext cx="6261100" cy="5049416"/>
          </a:xfrm>
          <a:prstGeom prst="rect">
            <a:avLst/>
          </a:prstGeom>
          <a:noFill/>
          <a:ln>
            <a:noFill/>
          </a:ln>
        </p:spPr>
      </p:pic>
      <p:pic>
        <p:nvPicPr>
          <p:cNvPr id="1098" name="Google Shape;1098;p26"/>
          <p:cNvPicPr preferRelativeResize="0"/>
          <p:nvPr/>
        </p:nvPicPr>
        <p:blipFill rotWithShape="1">
          <a:blip r:embed="rId22">
            <a:alphaModFix/>
          </a:blip>
          <a:srcRect b="0" l="0" r="0" t="0"/>
          <a:stretch/>
        </p:blipFill>
        <p:spPr>
          <a:xfrm>
            <a:off x="3175000" y="3929484"/>
            <a:ext cx="5397500" cy="1151315"/>
          </a:xfrm>
          <a:prstGeom prst="rect">
            <a:avLst/>
          </a:prstGeom>
          <a:noFill/>
          <a:ln>
            <a:noFill/>
          </a:ln>
        </p:spPr>
      </p:pic>
      <p:pic>
        <p:nvPicPr>
          <p:cNvPr id="1099" name="Google Shape;1099;p26"/>
          <p:cNvPicPr preferRelativeResize="0"/>
          <p:nvPr/>
        </p:nvPicPr>
        <p:blipFill rotWithShape="1">
          <a:blip r:embed="rId23">
            <a:alphaModFix/>
          </a:blip>
          <a:srcRect b="0" l="0" r="0" t="0"/>
          <a:stretch/>
        </p:blipFill>
        <p:spPr>
          <a:xfrm rot="7620000">
            <a:off x="12153899" y="2535256"/>
            <a:ext cx="1028700" cy="1028700"/>
          </a:xfrm>
          <a:prstGeom prst="rect">
            <a:avLst/>
          </a:prstGeom>
          <a:noFill/>
          <a:ln>
            <a:noFill/>
          </a:ln>
        </p:spPr>
      </p:pic>
      <p:pic>
        <p:nvPicPr>
          <p:cNvPr id="1100" name="Google Shape;1100;p26"/>
          <p:cNvPicPr preferRelativeResize="0"/>
          <p:nvPr/>
        </p:nvPicPr>
        <p:blipFill rotWithShape="1">
          <a:blip r:embed="rId21">
            <a:alphaModFix/>
          </a:blip>
          <a:srcRect b="0" l="0" r="0" t="0"/>
          <a:stretch/>
        </p:blipFill>
        <p:spPr>
          <a:xfrm>
            <a:off x="9537700" y="4208884"/>
            <a:ext cx="6261100" cy="5049416"/>
          </a:xfrm>
          <a:prstGeom prst="rect">
            <a:avLst/>
          </a:prstGeom>
          <a:noFill/>
          <a:ln>
            <a:noFill/>
          </a:ln>
        </p:spPr>
      </p:pic>
      <p:pic>
        <p:nvPicPr>
          <p:cNvPr id="1101" name="Google Shape;1101;p26"/>
          <p:cNvPicPr preferRelativeResize="0"/>
          <p:nvPr/>
        </p:nvPicPr>
        <p:blipFill rotWithShape="1">
          <a:blip r:embed="rId22">
            <a:alphaModFix/>
          </a:blip>
          <a:srcRect b="0" l="0" r="0" t="0"/>
          <a:stretch/>
        </p:blipFill>
        <p:spPr>
          <a:xfrm>
            <a:off x="9969500" y="3929484"/>
            <a:ext cx="5397500" cy="1151315"/>
          </a:xfrm>
          <a:prstGeom prst="rect">
            <a:avLst/>
          </a:prstGeom>
          <a:noFill/>
          <a:ln>
            <a:noFill/>
          </a:ln>
        </p:spPr>
      </p:pic>
      <p:sp>
        <p:nvSpPr>
          <p:cNvPr id="1102" name="Google Shape;1102;p26"/>
          <p:cNvSpPr txBox="1"/>
          <p:nvPr/>
        </p:nvSpPr>
        <p:spPr>
          <a:xfrm>
            <a:off x="5378450" y="2666321"/>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01</a:t>
            </a:r>
            <a:endParaRPr/>
          </a:p>
        </p:txBody>
      </p:sp>
      <p:sp>
        <p:nvSpPr>
          <p:cNvPr id="1103" name="Google Shape;1103;p26"/>
          <p:cNvSpPr txBox="1"/>
          <p:nvPr/>
        </p:nvSpPr>
        <p:spPr>
          <a:xfrm>
            <a:off x="12179300" y="2691721"/>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02</a:t>
            </a:r>
            <a:endParaRPr/>
          </a:p>
        </p:txBody>
      </p:sp>
      <p:sp>
        <p:nvSpPr>
          <p:cNvPr id="1104" name="Google Shape;1104;p26"/>
          <p:cNvSpPr txBox="1"/>
          <p:nvPr/>
        </p:nvSpPr>
        <p:spPr>
          <a:xfrm>
            <a:off x="5227352" y="4234284"/>
            <a:ext cx="164334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귀무가설</a:t>
            </a:r>
            <a:endParaRPr sz="2200">
              <a:solidFill>
                <a:schemeClr val="dk1"/>
              </a:solidFill>
              <a:latin typeface="Arial"/>
              <a:ea typeface="Arial"/>
              <a:cs typeface="Arial"/>
              <a:sym typeface="Arial"/>
            </a:endParaRPr>
          </a:p>
        </p:txBody>
      </p:sp>
      <p:sp>
        <p:nvSpPr>
          <p:cNvPr id="1105" name="Google Shape;1105;p26"/>
          <p:cNvSpPr txBox="1"/>
          <p:nvPr/>
        </p:nvSpPr>
        <p:spPr>
          <a:xfrm>
            <a:off x="3632200" y="6178753"/>
            <a:ext cx="4428508"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지역별 어린이 수와 초등학교,유치원 수는 어린이관련 위반건수의 유의미한 영향을 끼치지 않는다.</a:t>
            </a:r>
            <a:endParaRPr sz="2000">
              <a:solidFill>
                <a:schemeClr val="dk1"/>
              </a:solidFill>
              <a:latin typeface="Calibri"/>
              <a:ea typeface="Calibri"/>
              <a:cs typeface="Calibri"/>
              <a:sym typeface="Calibri"/>
            </a:endParaRPr>
          </a:p>
        </p:txBody>
      </p:sp>
      <p:sp>
        <p:nvSpPr>
          <p:cNvPr id="1106" name="Google Shape;1106;p26"/>
          <p:cNvSpPr txBox="1"/>
          <p:nvPr/>
        </p:nvSpPr>
        <p:spPr>
          <a:xfrm>
            <a:off x="12116546" y="4241150"/>
            <a:ext cx="157405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대립가설</a:t>
            </a:r>
            <a:endParaRPr sz="2200">
              <a:solidFill>
                <a:schemeClr val="dk1"/>
              </a:solidFill>
              <a:latin typeface="Arial"/>
              <a:ea typeface="Arial"/>
              <a:cs typeface="Arial"/>
              <a:sym typeface="Arial"/>
            </a:endParaRPr>
          </a:p>
        </p:txBody>
      </p:sp>
      <p:sp>
        <p:nvSpPr>
          <p:cNvPr id="1107" name="Google Shape;1107;p26"/>
          <p:cNvSpPr txBox="1"/>
          <p:nvPr/>
        </p:nvSpPr>
        <p:spPr>
          <a:xfrm>
            <a:off x="10487148" y="6177737"/>
            <a:ext cx="4649429"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지역별 어린이 수와 초등학교,유치원 수는 어린이관련 위반건수의 유의미한 영향을 끼친다.</a:t>
            </a:r>
            <a:endParaRPr sz="20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1112" name="Shape 1112"/>
        <p:cNvGrpSpPr/>
        <p:nvPr/>
      </p:nvGrpSpPr>
      <p:grpSpPr>
        <a:xfrm>
          <a:off x="0" y="0"/>
          <a:ext cx="0" cy="0"/>
          <a:chOff x="0" y="0"/>
          <a:chExt cx="0" cy="0"/>
        </a:xfrm>
      </p:grpSpPr>
      <p:pic>
        <p:nvPicPr>
          <p:cNvPr id="1113" name="Google Shape;1113;p27"/>
          <p:cNvPicPr preferRelativeResize="0"/>
          <p:nvPr/>
        </p:nvPicPr>
        <p:blipFill rotWithShape="1">
          <a:blip r:embed="rId3">
            <a:alphaModFix amt="48000"/>
          </a:blip>
          <a:srcRect b="0" l="0" r="0" t="0"/>
          <a:stretch/>
        </p:blipFill>
        <p:spPr>
          <a:xfrm>
            <a:off x="3492500" y="152400"/>
            <a:ext cx="11163300" cy="10236200"/>
          </a:xfrm>
          <a:prstGeom prst="rect">
            <a:avLst/>
          </a:prstGeom>
          <a:noFill/>
          <a:ln>
            <a:noFill/>
          </a:ln>
        </p:spPr>
      </p:pic>
      <p:pic>
        <p:nvPicPr>
          <p:cNvPr id="1114" name="Google Shape;1114;p27"/>
          <p:cNvPicPr preferRelativeResize="0"/>
          <p:nvPr/>
        </p:nvPicPr>
        <p:blipFill rotWithShape="1">
          <a:blip r:embed="rId4">
            <a:alphaModFix amt="40000"/>
          </a:blip>
          <a:srcRect b="0" l="0" r="0" t="0"/>
          <a:stretch/>
        </p:blipFill>
        <p:spPr>
          <a:xfrm rot="-120000">
            <a:off x="14833600" y="9982200"/>
            <a:ext cx="1524000" cy="1524000"/>
          </a:xfrm>
          <a:prstGeom prst="rect">
            <a:avLst/>
          </a:prstGeom>
          <a:noFill/>
          <a:ln>
            <a:noFill/>
          </a:ln>
        </p:spPr>
      </p:pic>
      <p:pic>
        <p:nvPicPr>
          <p:cNvPr id="1115" name="Google Shape;1115;p27"/>
          <p:cNvPicPr preferRelativeResize="0"/>
          <p:nvPr/>
        </p:nvPicPr>
        <p:blipFill rotWithShape="1">
          <a:blip r:embed="rId5">
            <a:alphaModFix amt="70000"/>
          </a:blip>
          <a:srcRect b="0" l="0" r="0" t="0"/>
          <a:stretch/>
        </p:blipFill>
        <p:spPr>
          <a:xfrm rot="-120000">
            <a:off x="15913100" y="9677400"/>
            <a:ext cx="1790700" cy="1790700"/>
          </a:xfrm>
          <a:prstGeom prst="rect">
            <a:avLst/>
          </a:prstGeom>
          <a:noFill/>
          <a:ln>
            <a:noFill/>
          </a:ln>
        </p:spPr>
      </p:pic>
      <p:pic>
        <p:nvPicPr>
          <p:cNvPr id="1116" name="Google Shape;1116;p27"/>
          <p:cNvPicPr preferRelativeResize="0"/>
          <p:nvPr/>
        </p:nvPicPr>
        <p:blipFill rotWithShape="1">
          <a:blip r:embed="rId6">
            <a:alphaModFix/>
          </a:blip>
          <a:srcRect b="0" l="0" r="0" t="0"/>
          <a:stretch/>
        </p:blipFill>
        <p:spPr>
          <a:xfrm rot="-120000">
            <a:off x="17272000" y="9398000"/>
            <a:ext cx="2019300" cy="2019300"/>
          </a:xfrm>
          <a:prstGeom prst="rect">
            <a:avLst/>
          </a:prstGeom>
          <a:noFill/>
          <a:ln>
            <a:noFill/>
          </a:ln>
        </p:spPr>
      </p:pic>
      <p:pic>
        <p:nvPicPr>
          <p:cNvPr id="1117" name="Google Shape;1117;p27"/>
          <p:cNvPicPr preferRelativeResize="0"/>
          <p:nvPr/>
        </p:nvPicPr>
        <p:blipFill rotWithShape="1">
          <a:blip r:embed="rId7">
            <a:alphaModFix amt="40000"/>
          </a:blip>
          <a:srcRect b="0" l="0" r="0" t="0"/>
          <a:stretch/>
        </p:blipFill>
        <p:spPr>
          <a:xfrm rot="120000">
            <a:off x="1943100" y="9982200"/>
            <a:ext cx="1524000" cy="1524000"/>
          </a:xfrm>
          <a:prstGeom prst="rect">
            <a:avLst/>
          </a:prstGeom>
          <a:noFill/>
          <a:ln>
            <a:noFill/>
          </a:ln>
        </p:spPr>
      </p:pic>
      <p:pic>
        <p:nvPicPr>
          <p:cNvPr id="1118" name="Google Shape;1118;p27"/>
          <p:cNvPicPr preferRelativeResize="0"/>
          <p:nvPr/>
        </p:nvPicPr>
        <p:blipFill rotWithShape="1">
          <a:blip r:embed="rId8">
            <a:alphaModFix amt="70000"/>
          </a:blip>
          <a:srcRect b="0" l="0" r="0" t="0"/>
          <a:stretch/>
        </p:blipFill>
        <p:spPr>
          <a:xfrm rot="120000">
            <a:off x="584200" y="9677400"/>
            <a:ext cx="1790700" cy="1790700"/>
          </a:xfrm>
          <a:prstGeom prst="rect">
            <a:avLst/>
          </a:prstGeom>
          <a:noFill/>
          <a:ln>
            <a:noFill/>
          </a:ln>
        </p:spPr>
      </p:pic>
      <p:pic>
        <p:nvPicPr>
          <p:cNvPr id="1119" name="Google Shape;1119;p27"/>
          <p:cNvPicPr preferRelativeResize="0"/>
          <p:nvPr/>
        </p:nvPicPr>
        <p:blipFill rotWithShape="1">
          <a:blip r:embed="rId9">
            <a:alphaModFix/>
          </a:blip>
          <a:srcRect b="0" l="0" r="0" t="0"/>
          <a:stretch/>
        </p:blipFill>
        <p:spPr>
          <a:xfrm rot="120000">
            <a:off x="-1003300" y="9398000"/>
            <a:ext cx="2019300" cy="2019300"/>
          </a:xfrm>
          <a:prstGeom prst="rect">
            <a:avLst/>
          </a:prstGeom>
          <a:noFill/>
          <a:ln>
            <a:noFill/>
          </a:ln>
        </p:spPr>
      </p:pic>
      <p:pic>
        <p:nvPicPr>
          <p:cNvPr id="1120" name="Google Shape;1120;p27"/>
          <p:cNvPicPr preferRelativeResize="0"/>
          <p:nvPr/>
        </p:nvPicPr>
        <p:blipFill rotWithShape="1">
          <a:blip r:embed="rId10">
            <a:alphaModFix amt="40000"/>
          </a:blip>
          <a:srcRect b="0" l="0" r="0" t="0"/>
          <a:stretch/>
        </p:blipFill>
        <p:spPr>
          <a:xfrm rot="120000">
            <a:off x="14833600" y="-1219200"/>
            <a:ext cx="1524000" cy="1524000"/>
          </a:xfrm>
          <a:prstGeom prst="rect">
            <a:avLst/>
          </a:prstGeom>
          <a:noFill/>
          <a:ln>
            <a:noFill/>
          </a:ln>
        </p:spPr>
      </p:pic>
      <p:pic>
        <p:nvPicPr>
          <p:cNvPr id="1121" name="Google Shape;1121;p27"/>
          <p:cNvPicPr preferRelativeResize="0"/>
          <p:nvPr/>
        </p:nvPicPr>
        <p:blipFill rotWithShape="1">
          <a:blip r:embed="rId11">
            <a:alphaModFix amt="70000"/>
          </a:blip>
          <a:srcRect b="0" l="0" r="0" t="0"/>
          <a:stretch/>
        </p:blipFill>
        <p:spPr>
          <a:xfrm rot="120000">
            <a:off x="15913100" y="-1168400"/>
            <a:ext cx="1790700" cy="1790700"/>
          </a:xfrm>
          <a:prstGeom prst="rect">
            <a:avLst/>
          </a:prstGeom>
          <a:noFill/>
          <a:ln>
            <a:noFill/>
          </a:ln>
        </p:spPr>
      </p:pic>
      <p:pic>
        <p:nvPicPr>
          <p:cNvPr id="1122" name="Google Shape;1122;p27"/>
          <p:cNvPicPr preferRelativeResize="0"/>
          <p:nvPr/>
        </p:nvPicPr>
        <p:blipFill rotWithShape="1">
          <a:blip r:embed="rId12">
            <a:alphaModFix/>
          </a:blip>
          <a:srcRect b="0" l="0" r="0" t="0"/>
          <a:stretch/>
        </p:blipFill>
        <p:spPr>
          <a:xfrm rot="120000">
            <a:off x="17272000" y="-1117600"/>
            <a:ext cx="2019300" cy="2019300"/>
          </a:xfrm>
          <a:prstGeom prst="rect">
            <a:avLst/>
          </a:prstGeom>
          <a:noFill/>
          <a:ln>
            <a:noFill/>
          </a:ln>
        </p:spPr>
      </p:pic>
      <p:pic>
        <p:nvPicPr>
          <p:cNvPr id="1123" name="Google Shape;1123;p27"/>
          <p:cNvPicPr preferRelativeResize="0"/>
          <p:nvPr/>
        </p:nvPicPr>
        <p:blipFill rotWithShape="1">
          <a:blip r:embed="rId13">
            <a:alphaModFix amt="40000"/>
          </a:blip>
          <a:srcRect b="0" l="0" r="0" t="0"/>
          <a:stretch/>
        </p:blipFill>
        <p:spPr>
          <a:xfrm rot="-120000">
            <a:off x="1943100" y="-1219200"/>
            <a:ext cx="1524000" cy="1524000"/>
          </a:xfrm>
          <a:prstGeom prst="rect">
            <a:avLst/>
          </a:prstGeom>
          <a:noFill/>
          <a:ln>
            <a:noFill/>
          </a:ln>
        </p:spPr>
      </p:pic>
      <p:pic>
        <p:nvPicPr>
          <p:cNvPr id="1124" name="Google Shape;1124;p27"/>
          <p:cNvPicPr preferRelativeResize="0"/>
          <p:nvPr/>
        </p:nvPicPr>
        <p:blipFill rotWithShape="1">
          <a:blip r:embed="rId14">
            <a:alphaModFix amt="70000"/>
          </a:blip>
          <a:srcRect b="0" l="0" r="0" t="0"/>
          <a:stretch/>
        </p:blipFill>
        <p:spPr>
          <a:xfrm rot="-120000">
            <a:off x="584200" y="-1168400"/>
            <a:ext cx="1790700" cy="1790700"/>
          </a:xfrm>
          <a:prstGeom prst="rect">
            <a:avLst/>
          </a:prstGeom>
          <a:noFill/>
          <a:ln>
            <a:noFill/>
          </a:ln>
        </p:spPr>
      </p:pic>
      <p:pic>
        <p:nvPicPr>
          <p:cNvPr id="1125" name="Google Shape;1125;p27"/>
          <p:cNvPicPr preferRelativeResize="0"/>
          <p:nvPr/>
        </p:nvPicPr>
        <p:blipFill rotWithShape="1">
          <a:blip r:embed="rId15">
            <a:alphaModFix/>
          </a:blip>
          <a:srcRect b="0" l="0" r="0" t="0"/>
          <a:stretch/>
        </p:blipFill>
        <p:spPr>
          <a:xfrm rot="-120000">
            <a:off x="-1003300" y="-1117600"/>
            <a:ext cx="2019300" cy="2019300"/>
          </a:xfrm>
          <a:prstGeom prst="rect">
            <a:avLst/>
          </a:prstGeom>
          <a:noFill/>
          <a:ln>
            <a:noFill/>
          </a:ln>
        </p:spPr>
      </p:pic>
      <p:pic>
        <p:nvPicPr>
          <p:cNvPr id="1126" name="Google Shape;1126;p27"/>
          <p:cNvPicPr preferRelativeResize="0"/>
          <p:nvPr/>
        </p:nvPicPr>
        <p:blipFill rotWithShape="1">
          <a:blip r:embed="rId16">
            <a:alphaModFix/>
          </a:blip>
          <a:srcRect b="0" l="0" r="0" t="0"/>
          <a:stretch/>
        </p:blipFill>
        <p:spPr>
          <a:xfrm>
            <a:off x="0" y="0"/>
            <a:ext cx="18288000" cy="1143000"/>
          </a:xfrm>
          <a:prstGeom prst="rect">
            <a:avLst/>
          </a:prstGeom>
          <a:noFill/>
          <a:ln>
            <a:noFill/>
          </a:ln>
        </p:spPr>
      </p:pic>
      <p:sp>
        <p:nvSpPr>
          <p:cNvPr id="1127" name="Google Shape;1127;p27"/>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800" u="none" strike="noStrike">
                <a:solidFill>
                  <a:schemeClr val="lt1"/>
                </a:solidFill>
                <a:latin typeface="Arial"/>
                <a:ea typeface="Arial"/>
                <a:cs typeface="Arial"/>
                <a:sym typeface="Arial"/>
              </a:rPr>
              <a:t># 05</a:t>
            </a:r>
            <a:endParaRPr/>
          </a:p>
          <a:p>
            <a:pPr indent="0" lvl="0" marL="0" marR="0" rtl="0" algn="l">
              <a:lnSpc>
                <a:spcPct val="134460"/>
              </a:lnSpc>
              <a:spcBef>
                <a:spcPts val="0"/>
              </a:spcBef>
              <a:spcAft>
                <a:spcPts val="0"/>
              </a:spcAft>
              <a:buNone/>
            </a:pPr>
            <a:r>
              <a:rPr b="0" i="0" lang="en-US" sz="2800" u="none" strike="noStrike">
                <a:solidFill>
                  <a:schemeClr val="lt1"/>
                </a:solidFill>
                <a:latin typeface="Calibri"/>
                <a:ea typeface="Calibri"/>
                <a:cs typeface="Calibri"/>
                <a:sym typeface="Calibri"/>
              </a:rPr>
              <a:t>어린이</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보호구역에서의</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교통법규</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위반</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분석</a:t>
            </a:r>
            <a:endParaRPr/>
          </a:p>
        </p:txBody>
      </p:sp>
      <p:pic>
        <p:nvPicPr>
          <p:cNvPr id="1128" name="Google Shape;1128;p27"/>
          <p:cNvPicPr preferRelativeResize="0"/>
          <p:nvPr/>
        </p:nvPicPr>
        <p:blipFill rotWithShape="1">
          <a:blip r:embed="rId17">
            <a:alphaModFix/>
          </a:blip>
          <a:srcRect b="0" l="0" r="0" t="0"/>
          <a:stretch/>
        </p:blipFill>
        <p:spPr>
          <a:xfrm>
            <a:off x="16522700" y="7658100"/>
            <a:ext cx="889000" cy="889000"/>
          </a:xfrm>
          <a:prstGeom prst="rect">
            <a:avLst/>
          </a:prstGeom>
          <a:noFill/>
          <a:ln>
            <a:noFill/>
          </a:ln>
        </p:spPr>
      </p:pic>
      <p:pic>
        <p:nvPicPr>
          <p:cNvPr id="1129" name="Google Shape;1129;p27"/>
          <p:cNvPicPr preferRelativeResize="0"/>
          <p:nvPr/>
        </p:nvPicPr>
        <p:blipFill rotWithShape="1">
          <a:blip r:embed="rId18">
            <a:alphaModFix/>
          </a:blip>
          <a:srcRect b="0" l="0" r="0" t="0"/>
          <a:stretch/>
        </p:blipFill>
        <p:spPr>
          <a:xfrm>
            <a:off x="16522700" y="5727700"/>
            <a:ext cx="889000" cy="889000"/>
          </a:xfrm>
          <a:prstGeom prst="rect">
            <a:avLst/>
          </a:prstGeom>
          <a:noFill/>
          <a:ln>
            <a:noFill/>
          </a:ln>
        </p:spPr>
      </p:pic>
      <p:pic>
        <p:nvPicPr>
          <p:cNvPr id="1130" name="Google Shape;1130;p27"/>
          <p:cNvPicPr preferRelativeResize="0"/>
          <p:nvPr/>
        </p:nvPicPr>
        <p:blipFill rotWithShape="1">
          <a:blip r:embed="rId19">
            <a:alphaModFix/>
          </a:blip>
          <a:srcRect b="0" l="0" r="0" t="0"/>
          <a:stretch/>
        </p:blipFill>
        <p:spPr>
          <a:xfrm>
            <a:off x="16522700" y="6692900"/>
            <a:ext cx="889000" cy="889000"/>
          </a:xfrm>
          <a:prstGeom prst="rect">
            <a:avLst/>
          </a:prstGeom>
          <a:noFill/>
          <a:ln>
            <a:noFill/>
          </a:ln>
        </p:spPr>
      </p:pic>
      <p:pic>
        <p:nvPicPr>
          <p:cNvPr id="1131" name="Google Shape;1131;p27"/>
          <p:cNvPicPr preferRelativeResize="0"/>
          <p:nvPr/>
        </p:nvPicPr>
        <p:blipFill rotWithShape="1">
          <a:blip r:embed="rId20">
            <a:alphaModFix/>
          </a:blip>
          <a:srcRect b="0" l="0" r="0" t="0"/>
          <a:stretch/>
        </p:blipFill>
        <p:spPr>
          <a:xfrm>
            <a:off x="538480" y="1549384"/>
            <a:ext cx="17211040" cy="7676865"/>
          </a:xfrm>
          <a:prstGeom prst="rect">
            <a:avLst/>
          </a:prstGeom>
          <a:solidFill>
            <a:srgbClr val="F1EDEC"/>
          </a:solidFill>
          <a:ln>
            <a:noFill/>
          </a:ln>
        </p:spPr>
      </p:pic>
      <p:pic>
        <p:nvPicPr>
          <p:cNvPr id="1132" name="Google Shape;1132;p27"/>
          <p:cNvPicPr preferRelativeResize="0"/>
          <p:nvPr/>
        </p:nvPicPr>
        <p:blipFill rotWithShape="1">
          <a:blip r:embed="rId21">
            <a:alphaModFix/>
          </a:blip>
          <a:srcRect b="0" l="0" r="0" t="0"/>
          <a:stretch/>
        </p:blipFill>
        <p:spPr>
          <a:xfrm>
            <a:off x="2616200" y="3822700"/>
            <a:ext cx="6261100" cy="5049416"/>
          </a:xfrm>
          <a:prstGeom prst="rect">
            <a:avLst/>
          </a:prstGeom>
          <a:noFill/>
          <a:ln>
            <a:noFill/>
          </a:ln>
        </p:spPr>
      </p:pic>
      <p:pic>
        <p:nvPicPr>
          <p:cNvPr id="1133" name="Google Shape;1133;p27"/>
          <p:cNvPicPr preferRelativeResize="0"/>
          <p:nvPr/>
        </p:nvPicPr>
        <p:blipFill rotWithShape="1">
          <a:blip r:embed="rId22">
            <a:alphaModFix/>
          </a:blip>
          <a:srcRect b="0" l="0" r="0" t="0"/>
          <a:stretch/>
        </p:blipFill>
        <p:spPr>
          <a:xfrm>
            <a:off x="3048000" y="3543300"/>
            <a:ext cx="5397500" cy="1151315"/>
          </a:xfrm>
          <a:prstGeom prst="rect">
            <a:avLst/>
          </a:prstGeom>
          <a:noFill/>
          <a:ln>
            <a:noFill/>
          </a:ln>
        </p:spPr>
      </p:pic>
      <p:pic>
        <p:nvPicPr>
          <p:cNvPr id="1134" name="Google Shape;1134;p27"/>
          <p:cNvPicPr preferRelativeResize="0"/>
          <p:nvPr/>
        </p:nvPicPr>
        <p:blipFill rotWithShape="1">
          <a:blip r:embed="rId23">
            <a:alphaModFix/>
          </a:blip>
          <a:srcRect b="0" l="0" r="0" t="0"/>
          <a:stretch/>
        </p:blipFill>
        <p:spPr>
          <a:xfrm rot="7620000">
            <a:off x="12026899" y="2149072"/>
            <a:ext cx="1028700" cy="1028700"/>
          </a:xfrm>
          <a:prstGeom prst="rect">
            <a:avLst/>
          </a:prstGeom>
          <a:noFill/>
          <a:ln>
            <a:noFill/>
          </a:ln>
        </p:spPr>
      </p:pic>
      <p:pic>
        <p:nvPicPr>
          <p:cNvPr id="1135" name="Google Shape;1135;p27"/>
          <p:cNvPicPr preferRelativeResize="0"/>
          <p:nvPr/>
        </p:nvPicPr>
        <p:blipFill rotWithShape="1">
          <a:blip r:embed="rId21">
            <a:alphaModFix/>
          </a:blip>
          <a:srcRect b="0" l="0" r="0" t="0"/>
          <a:stretch/>
        </p:blipFill>
        <p:spPr>
          <a:xfrm>
            <a:off x="9410700" y="3822700"/>
            <a:ext cx="6261100" cy="5049416"/>
          </a:xfrm>
          <a:prstGeom prst="rect">
            <a:avLst/>
          </a:prstGeom>
          <a:noFill/>
          <a:ln>
            <a:noFill/>
          </a:ln>
        </p:spPr>
      </p:pic>
      <p:pic>
        <p:nvPicPr>
          <p:cNvPr id="1136" name="Google Shape;1136;p27"/>
          <p:cNvPicPr preferRelativeResize="0"/>
          <p:nvPr/>
        </p:nvPicPr>
        <p:blipFill rotWithShape="1">
          <a:blip r:embed="rId22">
            <a:alphaModFix/>
          </a:blip>
          <a:srcRect b="0" l="0" r="0" t="0"/>
          <a:stretch/>
        </p:blipFill>
        <p:spPr>
          <a:xfrm>
            <a:off x="9842500" y="3543300"/>
            <a:ext cx="5397500" cy="1151315"/>
          </a:xfrm>
          <a:prstGeom prst="rect">
            <a:avLst/>
          </a:prstGeom>
          <a:noFill/>
          <a:ln>
            <a:noFill/>
          </a:ln>
        </p:spPr>
      </p:pic>
      <p:sp>
        <p:nvSpPr>
          <p:cNvPr id="1137" name="Google Shape;1137;p27"/>
          <p:cNvSpPr txBox="1"/>
          <p:nvPr/>
        </p:nvSpPr>
        <p:spPr>
          <a:xfrm>
            <a:off x="5251450" y="22801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01</a:t>
            </a:r>
            <a:endParaRPr/>
          </a:p>
        </p:txBody>
      </p:sp>
      <p:sp>
        <p:nvSpPr>
          <p:cNvPr id="1138" name="Google Shape;1138;p27"/>
          <p:cNvSpPr txBox="1"/>
          <p:nvPr/>
        </p:nvSpPr>
        <p:spPr>
          <a:xfrm>
            <a:off x="12052300" y="23055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02</a:t>
            </a:r>
            <a:endParaRPr/>
          </a:p>
        </p:txBody>
      </p:sp>
      <p:sp>
        <p:nvSpPr>
          <p:cNvPr id="1139" name="Google Shape;1139;p27"/>
          <p:cNvSpPr txBox="1"/>
          <p:nvPr/>
        </p:nvSpPr>
        <p:spPr>
          <a:xfrm>
            <a:off x="5100352" y="3848100"/>
            <a:ext cx="164334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귀무가설</a:t>
            </a:r>
            <a:endParaRPr sz="2200">
              <a:solidFill>
                <a:schemeClr val="dk1"/>
              </a:solidFill>
              <a:latin typeface="Arial"/>
              <a:ea typeface="Arial"/>
              <a:cs typeface="Arial"/>
              <a:sym typeface="Arial"/>
            </a:endParaRPr>
          </a:p>
        </p:txBody>
      </p:sp>
      <p:sp>
        <p:nvSpPr>
          <p:cNvPr id="1140" name="Google Shape;1140;p27"/>
          <p:cNvSpPr txBox="1"/>
          <p:nvPr/>
        </p:nvSpPr>
        <p:spPr>
          <a:xfrm>
            <a:off x="3505200" y="5792569"/>
            <a:ext cx="442850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 유의미한 영향을 끼치지 않는다</a:t>
            </a:r>
            <a:endParaRPr sz="2000">
              <a:solidFill>
                <a:schemeClr val="dk1"/>
              </a:solidFill>
              <a:latin typeface="Calibri"/>
              <a:ea typeface="Calibri"/>
              <a:cs typeface="Calibri"/>
              <a:sym typeface="Calibri"/>
            </a:endParaRPr>
          </a:p>
        </p:txBody>
      </p:sp>
      <p:sp>
        <p:nvSpPr>
          <p:cNvPr id="1141" name="Google Shape;1141;p27"/>
          <p:cNvSpPr txBox="1"/>
          <p:nvPr/>
        </p:nvSpPr>
        <p:spPr>
          <a:xfrm>
            <a:off x="11989546" y="3854966"/>
            <a:ext cx="157405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대립가설</a:t>
            </a:r>
            <a:endParaRPr sz="2200">
              <a:solidFill>
                <a:schemeClr val="dk1"/>
              </a:solidFill>
              <a:latin typeface="Arial"/>
              <a:ea typeface="Arial"/>
              <a:cs typeface="Arial"/>
              <a:sym typeface="Arial"/>
            </a:endParaRPr>
          </a:p>
        </p:txBody>
      </p:sp>
      <p:sp>
        <p:nvSpPr>
          <p:cNvPr id="1142" name="Google Shape;1142;p27"/>
          <p:cNvSpPr txBox="1"/>
          <p:nvPr/>
        </p:nvSpPr>
        <p:spPr>
          <a:xfrm>
            <a:off x="10360148" y="5791553"/>
            <a:ext cx="464942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유의미한 영향을 끼친다.</a:t>
            </a:r>
            <a:endParaRPr sz="2000">
              <a:solidFill>
                <a:schemeClr val="dk1"/>
              </a:solidFill>
              <a:latin typeface="Calibri"/>
              <a:ea typeface="Calibri"/>
              <a:cs typeface="Calibri"/>
              <a:sym typeface="Calibri"/>
            </a:endParaRPr>
          </a:p>
        </p:txBody>
      </p:sp>
      <p:pic>
        <p:nvPicPr>
          <p:cNvPr id="1143" name="Google Shape;1143;p27"/>
          <p:cNvPicPr preferRelativeResize="0"/>
          <p:nvPr/>
        </p:nvPicPr>
        <p:blipFill rotWithShape="1">
          <a:blip r:embed="rId24">
            <a:alphaModFix/>
          </a:blip>
          <a:srcRect b="0" l="0" r="0" t="0"/>
          <a:stretch/>
        </p:blipFill>
        <p:spPr>
          <a:xfrm>
            <a:off x="741680" y="1803706"/>
            <a:ext cx="17211040" cy="7623308"/>
          </a:xfrm>
          <a:prstGeom prst="rect">
            <a:avLst/>
          </a:prstGeom>
          <a:noFill/>
          <a:ln>
            <a:noFill/>
          </a:ln>
        </p:spPr>
      </p:pic>
      <p:pic>
        <p:nvPicPr>
          <p:cNvPr id="1144" name="Google Shape;1144;p27"/>
          <p:cNvPicPr preferRelativeResize="0"/>
          <p:nvPr/>
        </p:nvPicPr>
        <p:blipFill rotWithShape="1">
          <a:blip r:embed="rId25">
            <a:alphaModFix/>
          </a:blip>
          <a:srcRect b="0" l="0" r="0" t="0"/>
          <a:stretch/>
        </p:blipFill>
        <p:spPr>
          <a:xfrm>
            <a:off x="990600" y="2092192"/>
            <a:ext cx="17211040" cy="7623308"/>
          </a:xfrm>
          <a:prstGeom prst="rect">
            <a:avLst/>
          </a:prstGeom>
          <a:noFill/>
          <a:ln>
            <a:noFill/>
          </a:ln>
        </p:spPr>
      </p:pic>
      <p:pic>
        <p:nvPicPr>
          <p:cNvPr id="1145" name="Google Shape;1145;p27"/>
          <p:cNvPicPr preferRelativeResize="0"/>
          <p:nvPr/>
        </p:nvPicPr>
        <p:blipFill rotWithShape="1">
          <a:blip r:embed="rId26">
            <a:alphaModFix/>
          </a:blip>
          <a:srcRect b="0" l="0" r="0" t="0"/>
          <a:stretch/>
        </p:blipFill>
        <p:spPr>
          <a:xfrm>
            <a:off x="1402120" y="1788092"/>
            <a:ext cx="7043379" cy="617243"/>
          </a:xfrm>
          <a:prstGeom prst="rect">
            <a:avLst/>
          </a:prstGeom>
          <a:noFill/>
          <a:ln>
            <a:noFill/>
          </a:ln>
        </p:spPr>
      </p:pic>
      <p:sp>
        <p:nvSpPr>
          <p:cNvPr id="1146" name="Google Shape;1146;p27"/>
          <p:cNvSpPr txBox="1"/>
          <p:nvPr/>
        </p:nvSpPr>
        <p:spPr>
          <a:xfrm>
            <a:off x="1600200" y="1880378"/>
            <a:ext cx="684529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a.경찰서를 기준으로 유치원 수와 초등학교 수 순위 파악</a:t>
            </a:r>
            <a:endParaRPr sz="2000">
              <a:solidFill>
                <a:schemeClr val="dk1"/>
              </a:solidFill>
              <a:latin typeface="Arial"/>
              <a:ea typeface="Arial"/>
              <a:cs typeface="Arial"/>
              <a:sym typeface="Arial"/>
            </a:endParaRPr>
          </a:p>
        </p:txBody>
      </p:sp>
      <p:pic>
        <p:nvPicPr>
          <p:cNvPr id="1147" name="Google Shape;1147;p27"/>
          <p:cNvPicPr preferRelativeResize="0"/>
          <p:nvPr/>
        </p:nvPicPr>
        <p:blipFill rotWithShape="1">
          <a:blip r:embed="rId27">
            <a:alphaModFix/>
          </a:blip>
          <a:srcRect b="0" l="0" r="0" t="0"/>
          <a:stretch/>
        </p:blipFill>
        <p:spPr>
          <a:xfrm>
            <a:off x="1526787" y="2625020"/>
            <a:ext cx="7238115" cy="6601230"/>
          </a:xfrm>
          <a:prstGeom prst="rect">
            <a:avLst/>
          </a:prstGeom>
          <a:noFill/>
          <a:ln>
            <a:noFill/>
          </a:ln>
        </p:spPr>
      </p:pic>
      <p:pic>
        <p:nvPicPr>
          <p:cNvPr id="1148" name="Google Shape;1148;p27"/>
          <p:cNvPicPr preferRelativeResize="0"/>
          <p:nvPr/>
        </p:nvPicPr>
        <p:blipFill rotWithShape="1">
          <a:blip r:embed="rId28">
            <a:alphaModFix/>
          </a:blip>
          <a:srcRect b="0" l="0" r="0" t="0"/>
          <a:stretch/>
        </p:blipFill>
        <p:spPr>
          <a:xfrm>
            <a:off x="9169400" y="2698410"/>
            <a:ext cx="8376920" cy="6479516"/>
          </a:xfrm>
          <a:prstGeom prst="rect">
            <a:avLst/>
          </a:prstGeom>
          <a:noFill/>
          <a:ln>
            <a:noFill/>
          </a:ln>
        </p:spPr>
      </p:pic>
      <p:sp>
        <p:nvSpPr>
          <p:cNvPr id="1149" name="Google Shape;1149;p27"/>
          <p:cNvSpPr/>
          <p:nvPr/>
        </p:nvSpPr>
        <p:spPr>
          <a:xfrm>
            <a:off x="7591338" y="5322778"/>
            <a:ext cx="1692148" cy="1290709"/>
          </a:xfrm>
          <a:prstGeom prst="rightArrow">
            <a:avLst>
              <a:gd fmla="val 50000" name="adj1"/>
              <a:gd fmla="val 50000" name="adj2"/>
            </a:avLst>
          </a:prstGeom>
          <a:solidFill>
            <a:srgbClr val="D6E3BC"/>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1154" name="Shape 1154"/>
        <p:cNvGrpSpPr/>
        <p:nvPr/>
      </p:nvGrpSpPr>
      <p:grpSpPr>
        <a:xfrm>
          <a:off x="0" y="0"/>
          <a:ext cx="0" cy="0"/>
          <a:chOff x="0" y="0"/>
          <a:chExt cx="0" cy="0"/>
        </a:xfrm>
      </p:grpSpPr>
      <p:pic>
        <p:nvPicPr>
          <p:cNvPr id="1155" name="Google Shape;1155;p28"/>
          <p:cNvPicPr preferRelativeResize="0"/>
          <p:nvPr/>
        </p:nvPicPr>
        <p:blipFill rotWithShape="1">
          <a:blip r:embed="rId3">
            <a:alphaModFix amt="48000"/>
          </a:blip>
          <a:srcRect b="0" l="0" r="0" t="0"/>
          <a:stretch/>
        </p:blipFill>
        <p:spPr>
          <a:xfrm>
            <a:off x="3492500" y="152400"/>
            <a:ext cx="11163300" cy="10236200"/>
          </a:xfrm>
          <a:prstGeom prst="rect">
            <a:avLst/>
          </a:prstGeom>
          <a:noFill/>
          <a:ln>
            <a:noFill/>
          </a:ln>
        </p:spPr>
      </p:pic>
      <p:pic>
        <p:nvPicPr>
          <p:cNvPr id="1156" name="Google Shape;1156;p28"/>
          <p:cNvPicPr preferRelativeResize="0"/>
          <p:nvPr/>
        </p:nvPicPr>
        <p:blipFill rotWithShape="1">
          <a:blip r:embed="rId4">
            <a:alphaModFix amt="40000"/>
          </a:blip>
          <a:srcRect b="0" l="0" r="0" t="0"/>
          <a:stretch/>
        </p:blipFill>
        <p:spPr>
          <a:xfrm rot="-120000">
            <a:off x="14833600" y="9982200"/>
            <a:ext cx="1524000" cy="1524000"/>
          </a:xfrm>
          <a:prstGeom prst="rect">
            <a:avLst/>
          </a:prstGeom>
          <a:noFill/>
          <a:ln>
            <a:noFill/>
          </a:ln>
        </p:spPr>
      </p:pic>
      <p:pic>
        <p:nvPicPr>
          <p:cNvPr id="1157" name="Google Shape;1157;p28"/>
          <p:cNvPicPr preferRelativeResize="0"/>
          <p:nvPr/>
        </p:nvPicPr>
        <p:blipFill rotWithShape="1">
          <a:blip r:embed="rId5">
            <a:alphaModFix amt="70000"/>
          </a:blip>
          <a:srcRect b="0" l="0" r="0" t="0"/>
          <a:stretch/>
        </p:blipFill>
        <p:spPr>
          <a:xfrm rot="-120000">
            <a:off x="15913100" y="9677400"/>
            <a:ext cx="1790700" cy="1790700"/>
          </a:xfrm>
          <a:prstGeom prst="rect">
            <a:avLst/>
          </a:prstGeom>
          <a:noFill/>
          <a:ln>
            <a:noFill/>
          </a:ln>
        </p:spPr>
      </p:pic>
      <p:pic>
        <p:nvPicPr>
          <p:cNvPr id="1158" name="Google Shape;1158;p28"/>
          <p:cNvPicPr preferRelativeResize="0"/>
          <p:nvPr/>
        </p:nvPicPr>
        <p:blipFill rotWithShape="1">
          <a:blip r:embed="rId6">
            <a:alphaModFix/>
          </a:blip>
          <a:srcRect b="0" l="0" r="0" t="0"/>
          <a:stretch/>
        </p:blipFill>
        <p:spPr>
          <a:xfrm rot="-120000">
            <a:off x="17272000" y="9398000"/>
            <a:ext cx="2019300" cy="2019300"/>
          </a:xfrm>
          <a:prstGeom prst="rect">
            <a:avLst/>
          </a:prstGeom>
          <a:noFill/>
          <a:ln>
            <a:noFill/>
          </a:ln>
        </p:spPr>
      </p:pic>
      <p:pic>
        <p:nvPicPr>
          <p:cNvPr id="1159" name="Google Shape;1159;p28"/>
          <p:cNvPicPr preferRelativeResize="0"/>
          <p:nvPr/>
        </p:nvPicPr>
        <p:blipFill rotWithShape="1">
          <a:blip r:embed="rId7">
            <a:alphaModFix amt="40000"/>
          </a:blip>
          <a:srcRect b="0" l="0" r="0" t="0"/>
          <a:stretch/>
        </p:blipFill>
        <p:spPr>
          <a:xfrm rot="120000">
            <a:off x="1943100" y="9982200"/>
            <a:ext cx="1524000" cy="1524000"/>
          </a:xfrm>
          <a:prstGeom prst="rect">
            <a:avLst/>
          </a:prstGeom>
          <a:noFill/>
          <a:ln>
            <a:noFill/>
          </a:ln>
        </p:spPr>
      </p:pic>
      <p:pic>
        <p:nvPicPr>
          <p:cNvPr id="1160" name="Google Shape;1160;p28"/>
          <p:cNvPicPr preferRelativeResize="0"/>
          <p:nvPr/>
        </p:nvPicPr>
        <p:blipFill rotWithShape="1">
          <a:blip r:embed="rId8">
            <a:alphaModFix amt="70000"/>
          </a:blip>
          <a:srcRect b="0" l="0" r="0" t="0"/>
          <a:stretch/>
        </p:blipFill>
        <p:spPr>
          <a:xfrm rot="120000">
            <a:off x="584200" y="9677400"/>
            <a:ext cx="1790700" cy="1790700"/>
          </a:xfrm>
          <a:prstGeom prst="rect">
            <a:avLst/>
          </a:prstGeom>
          <a:noFill/>
          <a:ln>
            <a:noFill/>
          </a:ln>
        </p:spPr>
      </p:pic>
      <p:pic>
        <p:nvPicPr>
          <p:cNvPr id="1161" name="Google Shape;1161;p28"/>
          <p:cNvPicPr preferRelativeResize="0"/>
          <p:nvPr/>
        </p:nvPicPr>
        <p:blipFill rotWithShape="1">
          <a:blip r:embed="rId9">
            <a:alphaModFix/>
          </a:blip>
          <a:srcRect b="0" l="0" r="0" t="0"/>
          <a:stretch/>
        </p:blipFill>
        <p:spPr>
          <a:xfrm rot="120000">
            <a:off x="-1003300" y="9398000"/>
            <a:ext cx="2019300" cy="2019300"/>
          </a:xfrm>
          <a:prstGeom prst="rect">
            <a:avLst/>
          </a:prstGeom>
          <a:noFill/>
          <a:ln>
            <a:noFill/>
          </a:ln>
        </p:spPr>
      </p:pic>
      <p:pic>
        <p:nvPicPr>
          <p:cNvPr id="1162" name="Google Shape;1162;p28"/>
          <p:cNvPicPr preferRelativeResize="0"/>
          <p:nvPr/>
        </p:nvPicPr>
        <p:blipFill rotWithShape="1">
          <a:blip r:embed="rId10">
            <a:alphaModFix amt="40000"/>
          </a:blip>
          <a:srcRect b="0" l="0" r="0" t="0"/>
          <a:stretch/>
        </p:blipFill>
        <p:spPr>
          <a:xfrm rot="120000">
            <a:off x="14833600" y="-1219200"/>
            <a:ext cx="1524000" cy="1524000"/>
          </a:xfrm>
          <a:prstGeom prst="rect">
            <a:avLst/>
          </a:prstGeom>
          <a:noFill/>
          <a:ln>
            <a:noFill/>
          </a:ln>
        </p:spPr>
      </p:pic>
      <p:pic>
        <p:nvPicPr>
          <p:cNvPr id="1163" name="Google Shape;1163;p28"/>
          <p:cNvPicPr preferRelativeResize="0"/>
          <p:nvPr/>
        </p:nvPicPr>
        <p:blipFill rotWithShape="1">
          <a:blip r:embed="rId11">
            <a:alphaModFix amt="70000"/>
          </a:blip>
          <a:srcRect b="0" l="0" r="0" t="0"/>
          <a:stretch/>
        </p:blipFill>
        <p:spPr>
          <a:xfrm rot="120000">
            <a:off x="15913100" y="-1168400"/>
            <a:ext cx="1790700" cy="1790700"/>
          </a:xfrm>
          <a:prstGeom prst="rect">
            <a:avLst/>
          </a:prstGeom>
          <a:noFill/>
          <a:ln>
            <a:noFill/>
          </a:ln>
        </p:spPr>
      </p:pic>
      <p:pic>
        <p:nvPicPr>
          <p:cNvPr id="1164" name="Google Shape;1164;p28"/>
          <p:cNvPicPr preferRelativeResize="0"/>
          <p:nvPr/>
        </p:nvPicPr>
        <p:blipFill rotWithShape="1">
          <a:blip r:embed="rId12">
            <a:alphaModFix/>
          </a:blip>
          <a:srcRect b="0" l="0" r="0" t="0"/>
          <a:stretch/>
        </p:blipFill>
        <p:spPr>
          <a:xfrm rot="120000">
            <a:off x="17272000" y="-1117600"/>
            <a:ext cx="2019300" cy="2019300"/>
          </a:xfrm>
          <a:prstGeom prst="rect">
            <a:avLst/>
          </a:prstGeom>
          <a:noFill/>
          <a:ln>
            <a:noFill/>
          </a:ln>
        </p:spPr>
      </p:pic>
      <p:pic>
        <p:nvPicPr>
          <p:cNvPr id="1165" name="Google Shape;1165;p28"/>
          <p:cNvPicPr preferRelativeResize="0"/>
          <p:nvPr/>
        </p:nvPicPr>
        <p:blipFill rotWithShape="1">
          <a:blip r:embed="rId13">
            <a:alphaModFix amt="40000"/>
          </a:blip>
          <a:srcRect b="0" l="0" r="0" t="0"/>
          <a:stretch/>
        </p:blipFill>
        <p:spPr>
          <a:xfrm rot="-120000">
            <a:off x="1943100" y="-1219200"/>
            <a:ext cx="1524000" cy="1524000"/>
          </a:xfrm>
          <a:prstGeom prst="rect">
            <a:avLst/>
          </a:prstGeom>
          <a:noFill/>
          <a:ln>
            <a:noFill/>
          </a:ln>
        </p:spPr>
      </p:pic>
      <p:pic>
        <p:nvPicPr>
          <p:cNvPr id="1166" name="Google Shape;1166;p28"/>
          <p:cNvPicPr preferRelativeResize="0"/>
          <p:nvPr/>
        </p:nvPicPr>
        <p:blipFill rotWithShape="1">
          <a:blip r:embed="rId14">
            <a:alphaModFix amt="70000"/>
          </a:blip>
          <a:srcRect b="0" l="0" r="0" t="0"/>
          <a:stretch/>
        </p:blipFill>
        <p:spPr>
          <a:xfrm rot="-120000">
            <a:off x="584200" y="-1168400"/>
            <a:ext cx="1790700" cy="1790700"/>
          </a:xfrm>
          <a:prstGeom prst="rect">
            <a:avLst/>
          </a:prstGeom>
          <a:noFill/>
          <a:ln>
            <a:noFill/>
          </a:ln>
        </p:spPr>
      </p:pic>
      <p:pic>
        <p:nvPicPr>
          <p:cNvPr id="1167" name="Google Shape;1167;p28"/>
          <p:cNvPicPr preferRelativeResize="0"/>
          <p:nvPr/>
        </p:nvPicPr>
        <p:blipFill rotWithShape="1">
          <a:blip r:embed="rId15">
            <a:alphaModFix/>
          </a:blip>
          <a:srcRect b="0" l="0" r="0" t="0"/>
          <a:stretch/>
        </p:blipFill>
        <p:spPr>
          <a:xfrm rot="-120000">
            <a:off x="-1003300" y="-1117600"/>
            <a:ext cx="2019300" cy="2019300"/>
          </a:xfrm>
          <a:prstGeom prst="rect">
            <a:avLst/>
          </a:prstGeom>
          <a:noFill/>
          <a:ln>
            <a:noFill/>
          </a:ln>
        </p:spPr>
      </p:pic>
      <p:pic>
        <p:nvPicPr>
          <p:cNvPr id="1168" name="Google Shape;1168;p28"/>
          <p:cNvPicPr preferRelativeResize="0"/>
          <p:nvPr/>
        </p:nvPicPr>
        <p:blipFill rotWithShape="1">
          <a:blip r:embed="rId16">
            <a:alphaModFix/>
          </a:blip>
          <a:srcRect b="0" l="0" r="0" t="0"/>
          <a:stretch/>
        </p:blipFill>
        <p:spPr>
          <a:xfrm>
            <a:off x="0" y="0"/>
            <a:ext cx="18288000" cy="1143000"/>
          </a:xfrm>
          <a:prstGeom prst="rect">
            <a:avLst/>
          </a:prstGeom>
          <a:noFill/>
          <a:ln>
            <a:noFill/>
          </a:ln>
        </p:spPr>
      </p:pic>
      <p:sp>
        <p:nvSpPr>
          <p:cNvPr id="1169" name="Google Shape;1169;p28"/>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800" u="none" strike="noStrike">
                <a:solidFill>
                  <a:schemeClr val="lt1"/>
                </a:solidFill>
                <a:latin typeface="Arial"/>
                <a:ea typeface="Arial"/>
                <a:cs typeface="Arial"/>
                <a:sym typeface="Arial"/>
              </a:rPr>
              <a:t># 05</a:t>
            </a:r>
            <a:endParaRPr/>
          </a:p>
          <a:p>
            <a:pPr indent="0" lvl="0" marL="0" marR="0" rtl="0" algn="l">
              <a:lnSpc>
                <a:spcPct val="134460"/>
              </a:lnSpc>
              <a:spcBef>
                <a:spcPts val="0"/>
              </a:spcBef>
              <a:spcAft>
                <a:spcPts val="0"/>
              </a:spcAft>
              <a:buNone/>
            </a:pPr>
            <a:r>
              <a:rPr b="0" i="0" lang="en-US" sz="2800" u="none" strike="noStrike">
                <a:solidFill>
                  <a:schemeClr val="lt1"/>
                </a:solidFill>
                <a:latin typeface="Calibri"/>
                <a:ea typeface="Calibri"/>
                <a:cs typeface="Calibri"/>
                <a:sym typeface="Calibri"/>
              </a:rPr>
              <a:t>어린이</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보호구역에서의</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교통법규</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위반</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분석</a:t>
            </a:r>
            <a:endParaRPr/>
          </a:p>
        </p:txBody>
      </p:sp>
      <p:pic>
        <p:nvPicPr>
          <p:cNvPr id="1170" name="Google Shape;1170;p28"/>
          <p:cNvPicPr preferRelativeResize="0"/>
          <p:nvPr/>
        </p:nvPicPr>
        <p:blipFill rotWithShape="1">
          <a:blip r:embed="rId17">
            <a:alphaModFix/>
          </a:blip>
          <a:srcRect b="0" l="0" r="0" t="0"/>
          <a:stretch/>
        </p:blipFill>
        <p:spPr>
          <a:xfrm>
            <a:off x="16522700" y="7658100"/>
            <a:ext cx="889000" cy="889000"/>
          </a:xfrm>
          <a:prstGeom prst="rect">
            <a:avLst/>
          </a:prstGeom>
          <a:noFill/>
          <a:ln>
            <a:noFill/>
          </a:ln>
        </p:spPr>
      </p:pic>
      <p:pic>
        <p:nvPicPr>
          <p:cNvPr id="1171" name="Google Shape;1171;p28"/>
          <p:cNvPicPr preferRelativeResize="0"/>
          <p:nvPr/>
        </p:nvPicPr>
        <p:blipFill rotWithShape="1">
          <a:blip r:embed="rId18">
            <a:alphaModFix/>
          </a:blip>
          <a:srcRect b="0" l="0" r="0" t="0"/>
          <a:stretch/>
        </p:blipFill>
        <p:spPr>
          <a:xfrm>
            <a:off x="16522700" y="5727700"/>
            <a:ext cx="889000" cy="889000"/>
          </a:xfrm>
          <a:prstGeom prst="rect">
            <a:avLst/>
          </a:prstGeom>
          <a:noFill/>
          <a:ln>
            <a:noFill/>
          </a:ln>
        </p:spPr>
      </p:pic>
      <p:pic>
        <p:nvPicPr>
          <p:cNvPr id="1172" name="Google Shape;1172;p28"/>
          <p:cNvPicPr preferRelativeResize="0"/>
          <p:nvPr/>
        </p:nvPicPr>
        <p:blipFill rotWithShape="1">
          <a:blip r:embed="rId19">
            <a:alphaModFix/>
          </a:blip>
          <a:srcRect b="0" l="0" r="0" t="0"/>
          <a:stretch/>
        </p:blipFill>
        <p:spPr>
          <a:xfrm>
            <a:off x="16522700" y="6692900"/>
            <a:ext cx="889000" cy="889000"/>
          </a:xfrm>
          <a:prstGeom prst="rect">
            <a:avLst/>
          </a:prstGeom>
          <a:noFill/>
          <a:ln>
            <a:noFill/>
          </a:ln>
        </p:spPr>
      </p:pic>
      <p:pic>
        <p:nvPicPr>
          <p:cNvPr id="1173" name="Google Shape;1173;p28"/>
          <p:cNvPicPr preferRelativeResize="0"/>
          <p:nvPr/>
        </p:nvPicPr>
        <p:blipFill rotWithShape="1">
          <a:blip r:embed="rId20">
            <a:alphaModFix/>
          </a:blip>
          <a:srcRect b="0" l="0" r="0" t="0"/>
          <a:stretch/>
        </p:blipFill>
        <p:spPr>
          <a:xfrm>
            <a:off x="538480" y="1549384"/>
            <a:ext cx="17211040" cy="7676865"/>
          </a:xfrm>
          <a:prstGeom prst="rect">
            <a:avLst/>
          </a:prstGeom>
          <a:solidFill>
            <a:srgbClr val="F1EDEC"/>
          </a:solidFill>
          <a:ln>
            <a:noFill/>
          </a:ln>
        </p:spPr>
      </p:pic>
      <p:pic>
        <p:nvPicPr>
          <p:cNvPr id="1174" name="Google Shape;1174;p28"/>
          <p:cNvPicPr preferRelativeResize="0"/>
          <p:nvPr/>
        </p:nvPicPr>
        <p:blipFill rotWithShape="1">
          <a:blip r:embed="rId21">
            <a:alphaModFix/>
          </a:blip>
          <a:srcRect b="0" l="0" r="0" t="0"/>
          <a:stretch/>
        </p:blipFill>
        <p:spPr>
          <a:xfrm>
            <a:off x="2616200" y="3822700"/>
            <a:ext cx="6261100" cy="5049416"/>
          </a:xfrm>
          <a:prstGeom prst="rect">
            <a:avLst/>
          </a:prstGeom>
          <a:noFill/>
          <a:ln>
            <a:noFill/>
          </a:ln>
        </p:spPr>
      </p:pic>
      <p:pic>
        <p:nvPicPr>
          <p:cNvPr id="1175" name="Google Shape;1175;p28"/>
          <p:cNvPicPr preferRelativeResize="0"/>
          <p:nvPr/>
        </p:nvPicPr>
        <p:blipFill rotWithShape="1">
          <a:blip r:embed="rId22">
            <a:alphaModFix/>
          </a:blip>
          <a:srcRect b="0" l="0" r="0" t="0"/>
          <a:stretch/>
        </p:blipFill>
        <p:spPr>
          <a:xfrm>
            <a:off x="3048000" y="3543300"/>
            <a:ext cx="5397500" cy="1151315"/>
          </a:xfrm>
          <a:prstGeom prst="rect">
            <a:avLst/>
          </a:prstGeom>
          <a:noFill/>
          <a:ln>
            <a:noFill/>
          </a:ln>
        </p:spPr>
      </p:pic>
      <p:pic>
        <p:nvPicPr>
          <p:cNvPr id="1176" name="Google Shape;1176;p28"/>
          <p:cNvPicPr preferRelativeResize="0"/>
          <p:nvPr/>
        </p:nvPicPr>
        <p:blipFill rotWithShape="1">
          <a:blip r:embed="rId23">
            <a:alphaModFix/>
          </a:blip>
          <a:srcRect b="0" l="0" r="0" t="0"/>
          <a:stretch/>
        </p:blipFill>
        <p:spPr>
          <a:xfrm rot="7620000">
            <a:off x="12026899" y="2149072"/>
            <a:ext cx="1028700" cy="1028700"/>
          </a:xfrm>
          <a:prstGeom prst="rect">
            <a:avLst/>
          </a:prstGeom>
          <a:noFill/>
          <a:ln>
            <a:noFill/>
          </a:ln>
        </p:spPr>
      </p:pic>
      <p:pic>
        <p:nvPicPr>
          <p:cNvPr id="1177" name="Google Shape;1177;p28"/>
          <p:cNvPicPr preferRelativeResize="0"/>
          <p:nvPr/>
        </p:nvPicPr>
        <p:blipFill rotWithShape="1">
          <a:blip r:embed="rId21">
            <a:alphaModFix/>
          </a:blip>
          <a:srcRect b="0" l="0" r="0" t="0"/>
          <a:stretch/>
        </p:blipFill>
        <p:spPr>
          <a:xfrm>
            <a:off x="9410700" y="3822700"/>
            <a:ext cx="6261100" cy="5049416"/>
          </a:xfrm>
          <a:prstGeom prst="rect">
            <a:avLst/>
          </a:prstGeom>
          <a:noFill/>
          <a:ln>
            <a:noFill/>
          </a:ln>
        </p:spPr>
      </p:pic>
      <p:pic>
        <p:nvPicPr>
          <p:cNvPr id="1178" name="Google Shape;1178;p28"/>
          <p:cNvPicPr preferRelativeResize="0"/>
          <p:nvPr/>
        </p:nvPicPr>
        <p:blipFill rotWithShape="1">
          <a:blip r:embed="rId22">
            <a:alphaModFix/>
          </a:blip>
          <a:srcRect b="0" l="0" r="0" t="0"/>
          <a:stretch/>
        </p:blipFill>
        <p:spPr>
          <a:xfrm>
            <a:off x="9842500" y="3543300"/>
            <a:ext cx="5397500" cy="1151315"/>
          </a:xfrm>
          <a:prstGeom prst="rect">
            <a:avLst/>
          </a:prstGeom>
          <a:noFill/>
          <a:ln>
            <a:noFill/>
          </a:ln>
        </p:spPr>
      </p:pic>
      <p:sp>
        <p:nvSpPr>
          <p:cNvPr id="1179" name="Google Shape;1179;p28"/>
          <p:cNvSpPr txBox="1"/>
          <p:nvPr/>
        </p:nvSpPr>
        <p:spPr>
          <a:xfrm>
            <a:off x="5251450" y="22801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01</a:t>
            </a:r>
            <a:endParaRPr/>
          </a:p>
        </p:txBody>
      </p:sp>
      <p:sp>
        <p:nvSpPr>
          <p:cNvPr id="1180" name="Google Shape;1180;p28"/>
          <p:cNvSpPr txBox="1"/>
          <p:nvPr/>
        </p:nvSpPr>
        <p:spPr>
          <a:xfrm>
            <a:off x="12052300" y="23055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02</a:t>
            </a:r>
            <a:endParaRPr/>
          </a:p>
        </p:txBody>
      </p:sp>
      <p:sp>
        <p:nvSpPr>
          <p:cNvPr id="1181" name="Google Shape;1181;p28"/>
          <p:cNvSpPr txBox="1"/>
          <p:nvPr/>
        </p:nvSpPr>
        <p:spPr>
          <a:xfrm>
            <a:off x="5100352" y="3848100"/>
            <a:ext cx="164334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귀무가설</a:t>
            </a:r>
            <a:endParaRPr sz="2200">
              <a:solidFill>
                <a:schemeClr val="dk1"/>
              </a:solidFill>
              <a:latin typeface="Arial"/>
              <a:ea typeface="Arial"/>
              <a:cs typeface="Arial"/>
              <a:sym typeface="Arial"/>
            </a:endParaRPr>
          </a:p>
        </p:txBody>
      </p:sp>
      <p:sp>
        <p:nvSpPr>
          <p:cNvPr id="1182" name="Google Shape;1182;p28"/>
          <p:cNvSpPr txBox="1"/>
          <p:nvPr/>
        </p:nvSpPr>
        <p:spPr>
          <a:xfrm>
            <a:off x="3505200" y="5792569"/>
            <a:ext cx="442850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 유의미한 영향을 끼치지 않는다</a:t>
            </a:r>
            <a:endParaRPr sz="2000">
              <a:solidFill>
                <a:schemeClr val="dk1"/>
              </a:solidFill>
              <a:latin typeface="Calibri"/>
              <a:ea typeface="Calibri"/>
              <a:cs typeface="Calibri"/>
              <a:sym typeface="Calibri"/>
            </a:endParaRPr>
          </a:p>
        </p:txBody>
      </p:sp>
      <p:sp>
        <p:nvSpPr>
          <p:cNvPr id="1183" name="Google Shape;1183;p28"/>
          <p:cNvSpPr txBox="1"/>
          <p:nvPr/>
        </p:nvSpPr>
        <p:spPr>
          <a:xfrm>
            <a:off x="11989546" y="3854966"/>
            <a:ext cx="157405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대립가설</a:t>
            </a:r>
            <a:endParaRPr sz="2200">
              <a:solidFill>
                <a:schemeClr val="dk1"/>
              </a:solidFill>
              <a:latin typeface="Arial"/>
              <a:ea typeface="Arial"/>
              <a:cs typeface="Arial"/>
              <a:sym typeface="Arial"/>
            </a:endParaRPr>
          </a:p>
        </p:txBody>
      </p:sp>
      <p:sp>
        <p:nvSpPr>
          <p:cNvPr id="1184" name="Google Shape;1184;p28"/>
          <p:cNvSpPr txBox="1"/>
          <p:nvPr/>
        </p:nvSpPr>
        <p:spPr>
          <a:xfrm>
            <a:off x="10360148" y="5791553"/>
            <a:ext cx="464942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유의미한 영향을 끼친다.</a:t>
            </a:r>
            <a:endParaRPr sz="2000">
              <a:solidFill>
                <a:schemeClr val="dk1"/>
              </a:solidFill>
              <a:latin typeface="Calibri"/>
              <a:ea typeface="Calibri"/>
              <a:cs typeface="Calibri"/>
              <a:sym typeface="Calibri"/>
            </a:endParaRPr>
          </a:p>
        </p:txBody>
      </p:sp>
      <p:pic>
        <p:nvPicPr>
          <p:cNvPr id="1185" name="Google Shape;1185;p28"/>
          <p:cNvPicPr preferRelativeResize="0"/>
          <p:nvPr/>
        </p:nvPicPr>
        <p:blipFill rotWithShape="1">
          <a:blip r:embed="rId24">
            <a:alphaModFix/>
          </a:blip>
          <a:srcRect b="0" l="0" r="0" t="0"/>
          <a:stretch/>
        </p:blipFill>
        <p:spPr>
          <a:xfrm>
            <a:off x="741680" y="1803706"/>
            <a:ext cx="17211040" cy="7623308"/>
          </a:xfrm>
          <a:prstGeom prst="rect">
            <a:avLst/>
          </a:prstGeom>
          <a:noFill/>
          <a:ln>
            <a:noFill/>
          </a:ln>
        </p:spPr>
      </p:pic>
      <p:pic>
        <p:nvPicPr>
          <p:cNvPr id="1186" name="Google Shape;1186;p28"/>
          <p:cNvPicPr preferRelativeResize="0"/>
          <p:nvPr/>
        </p:nvPicPr>
        <p:blipFill rotWithShape="1">
          <a:blip r:embed="rId25">
            <a:alphaModFix/>
          </a:blip>
          <a:srcRect b="0" l="0" r="0" t="0"/>
          <a:stretch/>
        </p:blipFill>
        <p:spPr>
          <a:xfrm>
            <a:off x="990600" y="2092192"/>
            <a:ext cx="17211040" cy="7623308"/>
          </a:xfrm>
          <a:prstGeom prst="rect">
            <a:avLst/>
          </a:prstGeom>
          <a:noFill/>
          <a:ln>
            <a:noFill/>
          </a:ln>
        </p:spPr>
      </p:pic>
      <p:pic>
        <p:nvPicPr>
          <p:cNvPr id="1187" name="Google Shape;1187;p28"/>
          <p:cNvPicPr preferRelativeResize="0"/>
          <p:nvPr/>
        </p:nvPicPr>
        <p:blipFill rotWithShape="1">
          <a:blip r:embed="rId26">
            <a:alphaModFix/>
          </a:blip>
          <a:srcRect b="0" l="0" r="0" t="0"/>
          <a:stretch/>
        </p:blipFill>
        <p:spPr>
          <a:xfrm>
            <a:off x="1402120" y="1788092"/>
            <a:ext cx="7043379" cy="617243"/>
          </a:xfrm>
          <a:prstGeom prst="rect">
            <a:avLst/>
          </a:prstGeom>
          <a:noFill/>
          <a:ln>
            <a:noFill/>
          </a:ln>
        </p:spPr>
      </p:pic>
      <p:sp>
        <p:nvSpPr>
          <p:cNvPr id="1188" name="Google Shape;1188;p28"/>
          <p:cNvSpPr txBox="1"/>
          <p:nvPr/>
        </p:nvSpPr>
        <p:spPr>
          <a:xfrm>
            <a:off x="1600200" y="1880378"/>
            <a:ext cx="684529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b.</a:t>
            </a:r>
            <a:r>
              <a:rPr b="1" lang="en-US" sz="2000">
                <a:solidFill>
                  <a:schemeClr val="dk1"/>
                </a:solidFill>
                <a:latin typeface="Arial"/>
                <a:ea typeface="Arial"/>
                <a:cs typeface="Arial"/>
                <a:sym typeface="Arial"/>
              </a:rPr>
              <a:t> 관할지역의 초등학교, 유치원 수와 재학생 수를 출력</a:t>
            </a:r>
            <a:endParaRPr sz="2000">
              <a:solidFill>
                <a:schemeClr val="dk1"/>
              </a:solidFill>
              <a:latin typeface="Arial"/>
              <a:ea typeface="Arial"/>
              <a:cs typeface="Arial"/>
              <a:sym typeface="Arial"/>
            </a:endParaRPr>
          </a:p>
        </p:txBody>
      </p:sp>
      <p:sp>
        <p:nvSpPr>
          <p:cNvPr id="1189" name="Google Shape;1189;p28"/>
          <p:cNvSpPr/>
          <p:nvPr/>
        </p:nvSpPr>
        <p:spPr>
          <a:xfrm>
            <a:off x="9766742" y="5402191"/>
            <a:ext cx="1692148" cy="1290709"/>
          </a:xfrm>
          <a:prstGeom prst="rightArrow">
            <a:avLst>
              <a:gd fmla="val 50000" name="adj1"/>
              <a:gd fmla="val 50000" name="adj2"/>
            </a:avLst>
          </a:prstGeom>
          <a:solidFill>
            <a:srgbClr val="D6E3BC"/>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90" name="Google Shape;1190;p28"/>
          <p:cNvPicPr preferRelativeResize="0"/>
          <p:nvPr/>
        </p:nvPicPr>
        <p:blipFill rotWithShape="1">
          <a:blip r:embed="rId27">
            <a:alphaModFix/>
          </a:blip>
          <a:srcRect b="0" l="0" r="0" t="0"/>
          <a:stretch/>
        </p:blipFill>
        <p:spPr>
          <a:xfrm>
            <a:off x="2007782" y="3043818"/>
            <a:ext cx="6735115" cy="5696745"/>
          </a:xfrm>
          <a:prstGeom prst="rect">
            <a:avLst/>
          </a:prstGeom>
          <a:noFill/>
          <a:ln>
            <a:noFill/>
          </a:ln>
        </p:spPr>
      </p:pic>
      <p:pic>
        <p:nvPicPr>
          <p:cNvPr id="1191" name="Google Shape;1191;p28"/>
          <p:cNvPicPr preferRelativeResize="0"/>
          <p:nvPr/>
        </p:nvPicPr>
        <p:blipFill rotWithShape="1">
          <a:blip r:embed="rId28">
            <a:alphaModFix/>
          </a:blip>
          <a:srcRect b="0" l="0" r="0" t="0"/>
          <a:stretch/>
        </p:blipFill>
        <p:spPr>
          <a:xfrm>
            <a:off x="12607007" y="2437339"/>
            <a:ext cx="3885542" cy="678964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1196" name="Shape 1196"/>
        <p:cNvGrpSpPr/>
        <p:nvPr/>
      </p:nvGrpSpPr>
      <p:grpSpPr>
        <a:xfrm>
          <a:off x="0" y="0"/>
          <a:ext cx="0" cy="0"/>
          <a:chOff x="0" y="0"/>
          <a:chExt cx="0" cy="0"/>
        </a:xfrm>
      </p:grpSpPr>
      <p:pic>
        <p:nvPicPr>
          <p:cNvPr id="1197" name="Google Shape;1197;p29"/>
          <p:cNvPicPr preferRelativeResize="0"/>
          <p:nvPr/>
        </p:nvPicPr>
        <p:blipFill rotWithShape="1">
          <a:blip r:embed="rId3">
            <a:alphaModFix amt="48000"/>
          </a:blip>
          <a:srcRect b="0" l="0" r="0" t="0"/>
          <a:stretch/>
        </p:blipFill>
        <p:spPr>
          <a:xfrm>
            <a:off x="3492500" y="152400"/>
            <a:ext cx="11163300" cy="10236200"/>
          </a:xfrm>
          <a:prstGeom prst="rect">
            <a:avLst/>
          </a:prstGeom>
          <a:noFill/>
          <a:ln>
            <a:noFill/>
          </a:ln>
        </p:spPr>
      </p:pic>
      <p:pic>
        <p:nvPicPr>
          <p:cNvPr id="1198" name="Google Shape;1198;p29"/>
          <p:cNvPicPr preferRelativeResize="0"/>
          <p:nvPr/>
        </p:nvPicPr>
        <p:blipFill rotWithShape="1">
          <a:blip r:embed="rId4">
            <a:alphaModFix amt="40000"/>
          </a:blip>
          <a:srcRect b="0" l="0" r="0" t="0"/>
          <a:stretch/>
        </p:blipFill>
        <p:spPr>
          <a:xfrm rot="-120000">
            <a:off x="14833600" y="9982200"/>
            <a:ext cx="1524000" cy="1524000"/>
          </a:xfrm>
          <a:prstGeom prst="rect">
            <a:avLst/>
          </a:prstGeom>
          <a:noFill/>
          <a:ln>
            <a:noFill/>
          </a:ln>
        </p:spPr>
      </p:pic>
      <p:pic>
        <p:nvPicPr>
          <p:cNvPr id="1199" name="Google Shape;1199;p29"/>
          <p:cNvPicPr preferRelativeResize="0"/>
          <p:nvPr/>
        </p:nvPicPr>
        <p:blipFill rotWithShape="1">
          <a:blip r:embed="rId5">
            <a:alphaModFix amt="70000"/>
          </a:blip>
          <a:srcRect b="0" l="0" r="0" t="0"/>
          <a:stretch/>
        </p:blipFill>
        <p:spPr>
          <a:xfrm rot="-120000">
            <a:off x="15913100" y="9677400"/>
            <a:ext cx="1790700" cy="1790700"/>
          </a:xfrm>
          <a:prstGeom prst="rect">
            <a:avLst/>
          </a:prstGeom>
          <a:noFill/>
          <a:ln>
            <a:noFill/>
          </a:ln>
        </p:spPr>
      </p:pic>
      <p:pic>
        <p:nvPicPr>
          <p:cNvPr id="1200" name="Google Shape;1200;p29"/>
          <p:cNvPicPr preferRelativeResize="0"/>
          <p:nvPr/>
        </p:nvPicPr>
        <p:blipFill rotWithShape="1">
          <a:blip r:embed="rId6">
            <a:alphaModFix/>
          </a:blip>
          <a:srcRect b="0" l="0" r="0" t="0"/>
          <a:stretch/>
        </p:blipFill>
        <p:spPr>
          <a:xfrm rot="-120000">
            <a:off x="17272000" y="9398000"/>
            <a:ext cx="2019300" cy="2019300"/>
          </a:xfrm>
          <a:prstGeom prst="rect">
            <a:avLst/>
          </a:prstGeom>
          <a:noFill/>
          <a:ln>
            <a:noFill/>
          </a:ln>
        </p:spPr>
      </p:pic>
      <p:pic>
        <p:nvPicPr>
          <p:cNvPr id="1201" name="Google Shape;1201;p29"/>
          <p:cNvPicPr preferRelativeResize="0"/>
          <p:nvPr/>
        </p:nvPicPr>
        <p:blipFill rotWithShape="1">
          <a:blip r:embed="rId7">
            <a:alphaModFix amt="40000"/>
          </a:blip>
          <a:srcRect b="0" l="0" r="0" t="0"/>
          <a:stretch/>
        </p:blipFill>
        <p:spPr>
          <a:xfrm rot="120000">
            <a:off x="1943100" y="9982200"/>
            <a:ext cx="1524000" cy="1524000"/>
          </a:xfrm>
          <a:prstGeom prst="rect">
            <a:avLst/>
          </a:prstGeom>
          <a:noFill/>
          <a:ln>
            <a:noFill/>
          </a:ln>
        </p:spPr>
      </p:pic>
      <p:pic>
        <p:nvPicPr>
          <p:cNvPr id="1202" name="Google Shape;1202;p29"/>
          <p:cNvPicPr preferRelativeResize="0"/>
          <p:nvPr/>
        </p:nvPicPr>
        <p:blipFill rotWithShape="1">
          <a:blip r:embed="rId8">
            <a:alphaModFix amt="70000"/>
          </a:blip>
          <a:srcRect b="0" l="0" r="0" t="0"/>
          <a:stretch/>
        </p:blipFill>
        <p:spPr>
          <a:xfrm rot="120000">
            <a:off x="584200" y="9677400"/>
            <a:ext cx="1790700" cy="1790700"/>
          </a:xfrm>
          <a:prstGeom prst="rect">
            <a:avLst/>
          </a:prstGeom>
          <a:noFill/>
          <a:ln>
            <a:noFill/>
          </a:ln>
        </p:spPr>
      </p:pic>
      <p:pic>
        <p:nvPicPr>
          <p:cNvPr id="1203" name="Google Shape;1203;p29"/>
          <p:cNvPicPr preferRelativeResize="0"/>
          <p:nvPr/>
        </p:nvPicPr>
        <p:blipFill rotWithShape="1">
          <a:blip r:embed="rId9">
            <a:alphaModFix/>
          </a:blip>
          <a:srcRect b="0" l="0" r="0" t="0"/>
          <a:stretch/>
        </p:blipFill>
        <p:spPr>
          <a:xfrm rot="120000">
            <a:off x="-1003300" y="9398000"/>
            <a:ext cx="2019300" cy="2019300"/>
          </a:xfrm>
          <a:prstGeom prst="rect">
            <a:avLst/>
          </a:prstGeom>
          <a:noFill/>
          <a:ln>
            <a:noFill/>
          </a:ln>
        </p:spPr>
      </p:pic>
      <p:pic>
        <p:nvPicPr>
          <p:cNvPr id="1204" name="Google Shape;1204;p29"/>
          <p:cNvPicPr preferRelativeResize="0"/>
          <p:nvPr/>
        </p:nvPicPr>
        <p:blipFill rotWithShape="1">
          <a:blip r:embed="rId10">
            <a:alphaModFix amt="40000"/>
          </a:blip>
          <a:srcRect b="0" l="0" r="0" t="0"/>
          <a:stretch/>
        </p:blipFill>
        <p:spPr>
          <a:xfrm rot="120000">
            <a:off x="14833600" y="-1219200"/>
            <a:ext cx="1524000" cy="1524000"/>
          </a:xfrm>
          <a:prstGeom prst="rect">
            <a:avLst/>
          </a:prstGeom>
          <a:noFill/>
          <a:ln>
            <a:noFill/>
          </a:ln>
        </p:spPr>
      </p:pic>
      <p:pic>
        <p:nvPicPr>
          <p:cNvPr id="1205" name="Google Shape;1205;p29"/>
          <p:cNvPicPr preferRelativeResize="0"/>
          <p:nvPr/>
        </p:nvPicPr>
        <p:blipFill rotWithShape="1">
          <a:blip r:embed="rId11">
            <a:alphaModFix amt="70000"/>
          </a:blip>
          <a:srcRect b="0" l="0" r="0" t="0"/>
          <a:stretch/>
        </p:blipFill>
        <p:spPr>
          <a:xfrm rot="120000">
            <a:off x="15913100" y="-1168400"/>
            <a:ext cx="1790700" cy="1790700"/>
          </a:xfrm>
          <a:prstGeom prst="rect">
            <a:avLst/>
          </a:prstGeom>
          <a:noFill/>
          <a:ln>
            <a:noFill/>
          </a:ln>
        </p:spPr>
      </p:pic>
      <p:pic>
        <p:nvPicPr>
          <p:cNvPr id="1206" name="Google Shape;1206;p29"/>
          <p:cNvPicPr preferRelativeResize="0"/>
          <p:nvPr/>
        </p:nvPicPr>
        <p:blipFill rotWithShape="1">
          <a:blip r:embed="rId12">
            <a:alphaModFix/>
          </a:blip>
          <a:srcRect b="0" l="0" r="0" t="0"/>
          <a:stretch/>
        </p:blipFill>
        <p:spPr>
          <a:xfrm rot="120000">
            <a:off x="17272000" y="-1117600"/>
            <a:ext cx="2019300" cy="2019300"/>
          </a:xfrm>
          <a:prstGeom prst="rect">
            <a:avLst/>
          </a:prstGeom>
          <a:noFill/>
          <a:ln>
            <a:noFill/>
          </a:ln>
        </p:spPr>
      </p:pic>
      <p:pic>
        <p:nvPicPr>
          <p:cNvPr id="1207" name="Google Shape;1207;p29"/>
          <p:cNvPicPr preferRelativeResize="0"/>
          <p:nvPr/>
        </p:nvPicPr>
        <p:blipFill rotWithShape="1">
          <a:blip r:embed="rId13">
            <a:alphaModFix amt="40000"/>
          </a:blip>
          <a:srcRect b="0" l="0" r="0" t="0"/>
          <a:stretch/>
        </p:blipFill>
        <p:spPr>
          <a:xfrm rot="-120000">
            <a:off x="1943100" y="-1219200"/>
            <a:ext cx="1524000" cy="1524000"/>
          </a:xfrm>
          <a:prstGeom prst="rect">
            <a:avLst/>
          </a:prstGeom>
          <a:noFill/>
          <a:ln>
            <a:noFill/>
          </a:ln>
        </p:spPr>
      </p:pic>
      <p:pic>
        <p:nvPicPr>
          <p:cNvPr id="1208" name="Google Shape;1208;p29"/>
          <p:cNvPicPr preferRelativeResize="0"/>
          <p:nvPr/>
        </p:nvPicPr>
        <p:blipFill rotWithShape="1">
          <a:blip r:embed="rId14">
            <a:alphaModFix amt="70000"/>
          </a:blip>
          <a:srcRect b="0" l="0" r="0" t="0"/>
          <a:stretch/>
        </p:blipFill>
        <p:spPr>
          <a:xfrm rot="-120000">
            <a:off x="584200" y="-1168400"/>
            <a:ext cx="1790700" cy="1790700"/>
          </a:xfrm>
          <a:prstGeom prst="rect">
            <a:avLst/>
          </a:prstGeom>
          <a:noFill/>
          <a:ln>
            <a:noFill/>
          </a:ln>
        </p:spPr>
      </p:pic>
      <p:pic>
        <p:nvPicPr>
          <p:cNvPr id="1209" name="Google Shape;1209;p29"/>
          <p:cNvPicPr preferRelativeResize="0"/>
          <p:nvPr/>
        </p:nvPicPr>
        <p:blipFill rotWithShape="1">
          <a:blip r:embed="rId15">
            <a:alphaModFix/>
          </a:blip>
          <a:srcRect b="0" l="0" r="0" t="0"/>
          <a:stretch/>
        </p:blipFill>
        <p:spPr>
          <a:xfrm rot="-120000">
            <a:off x="-1003300" y="-1117600"/>
            <a:ext cx="2019300" cy="2019300"/>
          </a:xfrm>
          <a:prstGeom prst="rect">
            <a:avLst/>
          </a:prstGeom>
          <a:noFill/>
          <a:ln>
            <a:noFill/>
          </a:ln>
        </p:spPr>
      </p:pic>
      <p:pic>
        <p:nvPicPr>
          <p:cNvPr id="1210" name="Google Shape;1210;p29"/>
          <p:cNvPicPr preferRelativeResize="0"/>
          <p:nvPr/>
        </p:nvPicPr>
        <p:blipFill rotWithShape="1">
          <a:blip r:embed="rId16">
            <a:alphaModFix/>
          </a:blip>
          <a:srcRect b="0" l="0" r="0" t="0"/>
          <a:stretch/>
        </p:blipFill>
        <p:spPr>
          <a:xfrm>
            <a:off x="0" y="0"/>
            <a:ext cx="18288000" cy="1143000"/>
          </a:xfrm>
          <a:prstGeom prst="rect">
            <a:avLst/>
          </a:prstGeom>
          <a:noFill/>
          <a:ln>
            <a:noFill/>
          </a:ln>
        </p:spPr>
      </p:pic>
      <p:sp>
        <p:nvSpPr>
          <p:cNvPr id="1211" name="Google Shape;1211;p29"/>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800" u="none" strike="noStrike">
                <a:solidFill>
                  <a:schemeClr val="lt1"/>
                </a:solidFill>
                <a:latin typeface="Arial"/>
                <a:ea typeface="Arial"/>
                <a:cs typeface="Arial"/>
                <a:sym typeface="Arial"/>
              </a:rPr>
              <a:t># 05</a:t>
            </a:r>
            <a:endParaRPr/>
          </a:p>
          <a:p>
            <a:pPr indent="0" lvl="0" marL="0" marR="0" rtl="0" algn="l">
              <a:lnSpc>
                <a:spcPct val="134460"/>
              </a:lnSpc>
              <a:spcBef>
                <a:spcPts val="0"/>
              </a:spcBef>
              <a:spcAft>
                <a:spcPts val="0"/>
              </a:spcAft>
              <a:buNone/>
            </a:pPr>
            <a:r>
              <a:rPr b="0" i="0" lang="en-US" sz="2800" u="none" strike="noStrike">
                <a:solidFill>
                  <a:schemeClr val="lt1"/>
                </a:solidFill>
                <a:latin typeface="Calibri"/>
                <a:ea typeface="Calibri"/>
                <a:cs typeface="Calibri"/>
                <a:sym typeface="Calibri"/>
              </a:rPr>
              <a:t>어린이</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보호구역에서의</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교통법규</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위반</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분석</a:t>
            </a:r>
            <a:endParaRPr/>
          </a:p>
        </p:txBody>
      </p:sp>
      <p:pic>
        <p:nvPicPr>
          <p:cNvPr id="1212" name="Google Shape;1212;p29"/>
          <p:cNvPicPr preferRelativeResize="0"/>
          <p:nvPr/>
        </p:nvPicPr>
        <p:blipFill rotWithShape="1">
          <a:blip r:embed="rId17">
            <a:alphaModFix/>
          </a:blip>
          <a:srcRect b="0" l="0" r="0" t="0"/>
          <a:stretch/>
        </p:blipFill>
        <p:spPr>
          <a:xfrm>
            <a:off x="16522700" y="7658100"/>
            <a:ext cx="889000" cy="889000"/>
          </a:xfrm>
          <a:prstGeom prst="rect">
            <a:avLst/>
          </a:prstGeom>
          <a:noFill/>
          <a:ln>
            <a:noFill/>
          </a:ln>
        </p:spPr>
      </p:pic>
      <p:pic>
        <p:nvPicPr>
          <p:cNvPr id="1213" name="Google Shape;1213;p29"/>
          <p:cNvPicPr preferRelativeResize="0"/>
          <p:nvPr/>
        </p:nvPicPr>
        <p:blipFill rotWithShape="1">
          <a:blip r:embed="rId18">
            <a:alphaModFix/>
          </a:blip>
          <a:srcRect b="0" l="0" r="0" t="0"/>
          <a:stretch/>
        </p:blipFill>
        <p:spPr>
          <a:xfrm>
            <a:off x="16522700" y="5727700"/>
            <a:ext cx="889000" cy="889000"/>
          </a:xfrm>
          <a:prstGeom prst="rect">
            <a:avLst/>
          </a:prstGeom>
          <a:noFill/>
          <a:ln>
            <a:noFill/>
          </a:ln>
        </p:spPr>
      </p:pic>
      <p:pic>
        <p:nvPicPr>
          <p:cNvPr id="1214" name="Google Shape;1214;p29"/>
          <p:cNvPicPr preferRelativeResize="0"/>
          <p:nvPr/>
        </p:nvPicPr>
        <p:blipFill rotWithShape="1">
          <a:blip r:embed="rId19">
            <a:alphaModFix/>
          </a:blip>
          <a:srcRect b="0" l="0" r="0" t="0"/>
          <a:stretch/>
        </p:blipFill>
        <p:spPr>
          <a:xfrm>
            <a:off x="16522700" y="6692900"/>
            <a:ext cx="889000" cy="889000"/>
          </a:xfrm>
          <a:prstGeom prst="rect">
            <a:avLst/>
          </a:prstGeom>
          <a:noFill/>
          <a:ln>
            <a:noFill/>
          </a:ln>
        </p:spPr>
      </p:pic>
      <p:pic>
        <p:nvPicPr>
          <p:cNvPr id="1215" name="Google Shape;1215;p29"/>
          <p:cNvPicPr preferRelativeResize="0"/>
          <p:nvPr/>
        </p:nvPicPr>
        <p:blipFill rotWithShape="1">
          <a:blip r:embed="rId20">
            <a:alphaModFix/>
          </a:blip>
          <a:srcRect b="0" l="0" r="0" t="0"/>
          <a:stretch/>
        </p:blipFill>
        <p:spPr>
          <a:xfrm>
            <a:off x="538480" y="1549384"/>
            <a:ext cx="17211040" cy="7676865"/>
          </a:xfrm>
          <a:prstGeom prst="rect">
            <a:avLst/>
          </a:prstGeom>
          <a:solidFill>
            <a:srgbClr val="F1EDEC"/>
          </a:solidFill>
          <a:ln>
            <a:noFill/>
          </a:ln>
        </p:spPr>
      </p:pic>
      <p:pic>
        <p:nvPicPr>
          <p:cNvPr id="1216" name="Google Shape;1216;p29"/>
          <p:cNvPicPr preferRelativeResize="0"/>
          <p:nvPr/>
        </p:nvPicPr>
        <p:blipFill rotWithShape="1">
          <a:blip r:embed="rId21">
            <a:alphaModFix/>
          </a:blip>
          <a:srcRect b="0" l="0" r="0" t="0"/>
          <a:stretch/>
        </p:blipFill>
        <p:spPr>
          <a:xfrm>
            <a:off x="2616200" y="3822700"/>
            <a:ext cx="6261100" cy="5049416"/>
          </a:xfrm>
          <a:prstGeom prst="rect">
            <a:avLst/>
          </a:prstGeom>
          <a:noFill/>
          <a:ln>
            <a:noFill/>
          </a:ln>
        </p:spPr>
      </p:pic>
      <p:pic>
        <p:nvPicPr>
          <p:cNvPr id="1217" name="Google Shape;1217;p29"/>
          <p:cNvPicPr preferRelativeResize="0"/>
          <p:nvPr/>
        </p:nvPicPr>
        <p:blipFill rotWithShape="1">
          <a:blip r:embed="rId22">
            <a:alphaModFix/>
          </a:blip>
          <a:srcRect b="0" l="0" r="0" t="0"/>
          <a:stretch/>
        </p:blipFill>
        <p:spPr>
          <a:xfrm>
            <a:off x="3048000" y="3543300"/>
            <a:ext cx="5397500" cy="1151315"/>
          </a:xfrm>
          <a:prstGeom prst="rect">
            <a:avLst/>
          </a:prstGeom>
          <a:noFill/>
          <a:ln>
            <a:noFill/>
          </a:ln>
        </p:spPr>
      </p:pic>
      <p:pic>
        <p:nvPicPr>
          <p:cNvPr id="1218" name="Google Shape;1218;p29"/>
          <p:cNvPicPr preferRelativeResize="0"/>
          <p:nvPr/>
        </p:nvPicPr>
        <p:blipFill rotWithShape="1">
          <a:blip r:embed="rId23">
            <a:alphaModFix/>
          </a:blip>
          <a:srcRect b="0" l="0" r="0" t="0"/>
          <a:stretch/>
        </p:blipFill>
        <p:spPr>
          <a:xfrm rot="7620000">
            <a:off x="12026899" y="2149072"/>
            <a:ext cx="1028700" cy="1028700"/>
          </a:xfrm>
          <a:prstGeom prst="rect">
            <a:avLst/>
          </a:prstGeom>
          <a:noFill/>
          <a:ln>
            <a:noFill/>
          </a:ln>
        </p:spPr>
      </p:pic>
      <p:pic>
        <p:nvPicPr>
          <p:cNvPr id="1219" name="Google Shape;1219;p29"/>
          <p:cNvPicPr preferRelativeResize="0"/>
          <p:nvPr/>
        </p:nvPicPr>
        <p:blipFill rotWithShape="1">
          <a:blip r:embed="rId21">
            <a:alphaModFix/>
          </a:blip>
          <a:srcRect b="0" l="0" r="0" t="0"/>
          <a:stretch/>
        </p:blipFill>
        <p:spPr>
          <a:xfrm>
            <a:off x="9410700" y="3822700"/>
            <a:ext cx="6261100" cy="5049416"/>
          </a:xfrm>
          <a:prstGeom prst="rect">
            <a:avLst/>
          </a:prstGeom>
          <a:noFill/>
          <a:ln>
            <a:noFill/>
          </a:ln>
        </p:spPr>
      </p:pic>
      <p:pic>
        <p:nvPicPr>
          <p:cNvPr id="1220" name="Google Shape;1220;p29"/>
          <p:cNvPicPr preferRelativeResize="0"/>
          <p:nvPr/>
        </p:nvPicPr>
        <p:blipFill rotWithShape="1">
          <a:blip r:embed="rId22">
            <a:alphaModFix/>
          </a:blip>
          <a:srcRect b="0" l="0" r="0" t="0"/>
          <a:stretch/>
        </p:blipFill>
        <p:spPr>
          <a:xfrm>
            <a:off x="9842500" y="3543300"/>
            <a:ext cx="5397500" cy="1151315"/>
          </a:xfrm>
          <a:prstGeom prst="rect">
            <a:avLst/>
          </a:prstGeom>
          <a:noFill/>
          <a:ln>
            <a:noFill/>
          </a:ln>
        </p:spPr>
      </p:pic>
      <p:sp>
        <p:nvSpPr>
          <p:cNvPr id="1221" name="Google Shape;1221;p29"/>
          <p:cNvSpPr txBox="1"/>
          <p:nvPr/>
        </p:nvSpPr>
        <p:spPr>
          <a:xfrm>
            <a:off x="5251450" y="22801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01</a:t>
            </a:r>
            <a:endParaRPr/>
          </a:p>
        </p:txBody>
      </p:sp>
      <p:sp>
        <p:nvSpPr>
          <p:cNvPr id="1222" name="Google Shape;1222;p29"/>
          <p:cNvSpPr txBox="1"/>
          <p:nvPr/>
        </p:nvSpPr>
        <p:spPr>
          <a:xfrm>
            <a:off x="12052300" y="23055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02</a:t>
            </a:r>
            <a:endParaRPr/>
          </a:p>
        </p:txBody>
      </p:sp>
      <p:sp>
        <p:nvSpPr>
          <p:cNvPr id="1223" name="Google Shape;1223;p29"/>
          <p:cNvSpPr txBox="1"/>
          <p:nvPr/>
        </p:nvSpPr>
        <p:spPr>
          <a:xfrm>
            <a:off x="5100352" y="3848100"/>
            <a:ext cx="164334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귀무가설</a:t>
            </a:r>
            <a:endParaRPr sz="2200">
              <a:solidFill>
                <a:schemeClr val="dk1"/>
              </a:solidFill>
              <a:latin typeface="Arial"/>
              <a:ea typeface="Arial"/>
              <a:cs typeface="Arial"/>
              <a:sym typeface="Arial"/>
            </a:endParaRPr>
          </a:p>
        </p:txBody>
      </p:sp>
      <p:sp>
        <p:nvSpPr>
          <p:cNvPr id="1224" name="Google Shape;1224;p29"/>
          <p:cNvSpPr txBox="1"/>
          <p:nvPr/>
        </p:nvSpPr>
        <p:spPr>
          <a:xfrm>
            <a:off x="3505200" y="5792569"/>
            <a:ext cx="442850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 유의미한 영향을 끼치지 않는다</a:t>
            </a:r>
            <a:endParaRPr sz="2000">
              <a:solidFill>
                <a:schemeClr val="dk1"/>
              </a:solidFill>
              <a:latin typeface="Calibri"/>
              <a:ea typeface="Calibri"/>
              <a:cs typeface="Calibri"/>
              <a:sym typeface="Calibri"/>
            </a:endParaRPr>
          </a:p>
        </p:txBody>
      </p:sp>
      <p:sp>
        <p:nvSpPr>
          <p:cNvPr id="1225" name="Google Shape;1225;p29"/>
          <p:cNvSpPr txBox="1"/>
          <p:nvPr/>
        </p:nvSpPr>
        <p:spPr>
          <a:xfrm>
            <a:off x="11989546" y="3854966"/>
            <a:ext cx="157405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대립가설</a:t>
            </a:r>
            <a:endParaRPr sz="2200">
              <a:solidFill>
                <a:schemeClr val="dk1"/>
              </a:solidFill>
              <a:latin typeface="Arial"/>
              <a:ea typeface="Arial"/>
              <a:cs typeface="Arial"/>
              <a:sym typeface="Arial"/>
            </a:endParaRPr>
          </a:p>
        </p:txBody>
      </p:sp>
      <p:sp>
        <p:nvSpPr>
          <p:cNvPr id="1226" name="Google Shape;1226;p29"/>
          <p:cNvSpPr txBox="1"/>
          <p:nvPr/>
        </p:nvSpPr>
        <p:spPr>
          <a:xfrm>
            <a:off x="10360148" y="5791553"/>
            <a:ext cx="464942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유의미한 영향을 끼친다.</a:t>
            </a:r>
            <a:endParaRPr sz="2000">
              <a:solidFill>
                <a:schemeClr val="dk1"/>
              </a:solidFill>
              <a:latin typeface="Calibri"/>
              <a:ea typeface="Calibri"/>
              <a:cs typeface="Calibri"/>
              <a:sym typeface="Calibri"/>
            </a:endParaRPr>
          </a:p>
        </p:txBody>
      </p:sp>
      <p:pic>
        <p:nvPicPr>
          <p:cNvPr id="1227" name="Google Shape;1227;p29"/>
          <p:cNvPicPr preferRelativeResize="0"/>
          <p:nvPr/>
        </p:nvPicPr>
        <p:blipFill rotWithShape="1">
          <a:blip r:embed="rId24">
            <a:alphaModFix/>
          </a:blip>
          <a:srcRect b="0" l="0" r="0" t="0"/>
          <a:stretch/>
        </p:blipFill>
        <p:spPr>
          <a:xfrm>
            <a:off x="741680" y="1803706"/>
            <a:ext cx="17211040" cy="7623308"/>
          </a:xfrm>
          <a:prstGeom prst="rect">
            <a:avLst/>
          </a:prstGeom>
          <a:noFill/>
          <a:ln>
            <a:noFill/>
          </a:ln>
        </p:spPr>
      </p:pic>
      <p:pic>
        <p:nvPicPr>
          <p:cNvPr id="1228" name="Google Shape;1228;p29"/>
          <p:cNvPicPr preferRelativeResize="0"/>
          <p:nvPr/>
        </p:nvPicPr>
        <p:blipFill rotWithShape="1">
          <a:blip r:embed="rId25">
            <a:alphaModFix/>
          </a:blip>
          <a:srcRect b="0" l="0" r="0" t="0"/>
          <a:stretch/>
        </p:blipFill>
        <p:spPr>
          <a:xfrm>
            <a:off x="990600" y="2092192"/>
            <a:ext cx="17211040" cy="7623308"/>
          </a:xfrm>
          <a:prstGeom prst="rect">
            <a:avLst/>
          </a:prstGeom>
          <a:noFill/>
          <a:ln>
            <a:noFill/>
          </a:ln>
        </p:spPr>
      </p:pic>
      <p:pic>
        <p:nvPicPr>
          <p:cNvPr id="1229" name="Google Shape;1229;p29"/>
          <p:cNvPicPr preferRelativeResize="0"/>
          <p:nvPr/>
        </p:nvPicPr>
        <p:blipFill rotWithShape="1">
          <a:blip r:embed="rId26">
            <a:alphaModFix/>
          </a:blip>
          <a:srcRect b="0" l="0" r="0" t="0"/>
          <a:stretch/>
        </p:blipFill>
        <p:spPr>
          <a:xfrm>
            <a:off x="1402121" y="1788092"/>
            <a:ext cx="5227279" cy="617243"/>
          </a:xfrm>
          <a:prstGeom prst="rect">
            <a:avLst/>
          </a:prstGeom>
          <a:noFill/>
          <a:ln>
            <a:noFill/>
          </a:ln>
        </p:spPr>
      </p:pic>
      <p:sp>
        <p:nvSpPr>
          <p:cNvPr id="1230" name="Google Shape;1230;p29"/>
          <p:cNvSpPr txBox="1"/>
          <p:nvPr/>
        </p:nvSpPr>
        <p:spPr>
          <a:xfrm>
            <a:off x="1600200" y="1880378"/>
            <a:ext cx="48668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c.경찰서를 기준으로 유치원수 순위 파악</a:t>
            </a:r>
            <a:endParaRPr sz="2000">
              <a:solidFill>
                <a:schemeClr val="dk1"/>
              </a:solidFill>
              <a:latin typeface="Arial"/>
              <a:ea typeface="Arial"/>
              <a:cs typeface="Arial"/>
              <a:sym typeface="Arial"/>
            </a:endParaRPr>
          </a:p>
        </p:txBody>
      </p:sp>
      <p:pic>
        <p:nvPicPr>
          <p:cNvPr id="1231" name="Google Shape;1231;p29"/>
          <p:cNvPicPr preferRelativeResize="0"/>
          <p:nvPr/>
        </p:nvPicPr>
        <p:blipFill rotWithShape="1">
          <a:blip r:embed="rId27">
            <a:alphaModFix/>
          </a:blip>
          <a:srcRect b="0" l="0" r="0" t="0"/>
          <a:stretch/>
        </p:blipFill>
        <p:spPr>
          <a:xfrm>
            <a:off x="1860421" y="3422614"/>
            <a:ext cx="5342034" cy="2045172"/>
          </a:xfrm>
          <a:prstGeom prst="rect">
            <a:avLst/>
          </a:prstGeom>
          <a:noFill/>
          <a:ln>
            <a:noFill/>
          </a:ln>
        </p:spPr>
      </p:pic>
      <p:pic>
        <p:nvPicPr>
          <p:cNvPr id="1232" name="Google Shape;1232;p29"/>
          <p:cNvPicPr preferRelativeResize="0"/>
          <p:nvPr/>
        </p:nvPicPr>
        <p:blipFill rotWithShape="1">
          <a:blip r:embed="rId28">
            <a:alphaModFix/>
          </a:blip>
          <a:srcRect b="0" l="0" r="0" t="0"/>
          <a:stretch/>
        </p:blipFill>
        <p:spPr>
          <a:xfrm>
            <a:off x="3042112" y="5730200"/>
            <a:ext cx="4182059" cy="2457793"/>
          </a:xfrm>
          <a:prstGeom prst="rect">
            <a:avLst/>
          </a:prstGeom>
          <a:noFill/>
          <a:ln>
            <a:noFill/>
          </a:ln>
        </p:spPr>
      </p:pic>
      <p:pic>
        <p:nvPicPr>
          <p:cNvPr id="1233" name="Google Shape;1233;p29"/>
          <p:cNvPicPr preferRelativeResize="0"/>
          <p:nvPr/>
        </p:nvPicPr>
        <p:blipFill rotWithShape="1">
          <a:blip r:embed="rId29">
            <a:alphaModFix/>
          </a:blip>
          <a:srcRect b="0" l="0" r="0" t="0"/>
          <a:stretch/>
        </p:blipFill>
        <p:spPr>
          <a:xfrm>
            <a:off x="11253653" y="4967890"/>
            <a:ext cx="5605726" cy="2156662"/>
          </a:xfrm>
          <a:prstGeom prst="rect">
            <a:avLst/>
          </a:prstGeom>
          <a:noFill/>
          <a:ln>
            <a:noFill/>
          </a:ln>
        </p:spPr>
      </p:pic>
      <p:sp>
        <p:nvSpPr>
          <p:cNvPr id="1234" name="Google Shape;1234;p29"/>
          <p:cNvSpPr txBox="1"/>
          <p:nvPr/>
        </p:nvSpPr>
        <p:spPr>
          <a:xfrm>
            <a:off x="11530221" y="5702539"/>
            <a:ext cx="523238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어린이 보호구역관련 위반 사항 건수 미달</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머신 러닝 불가</a:t>
            </a:r>
            <a:endParaRPr sz="2000">
              <a:solidFill>
                <a:schemeClr val="dk1"/>
              </a:solidFill>
              <a:latin typeface="Arial"/>
              <a:ea typeface="Arial"/>
              <a:cs typeface="Arial"/>
              <a:sym typeface="Arial"/>
            </a:endParaRPr>
          </a:p>
        </p:txBody>
      </p:sp>
      <p:sp>
        <p:nvSpPr>
          <p:cNvPr id="1235" name="Google Shape;1235;p29"/>
          <p:cNvSpPr/>
          <p:nvPr/>
        </p:nvSpPr>
        <p:spPr>
          <a:xfrm>
            <a:off x="8007812" y="5208730"/>
            <a:ext cx="2590800" cy="1290709"/>
          </a:xfrm>
          <a:prstGeom prst="rightArrow">
            <a:avLst>
              <a:gd fmla="val 50000" name="adj1"/>
              <a:gd fmla="val 50000" name="adj2"/>
            </a:avLst>
          </a:prstGeom>
          <a:solidFill>
            <a:srgbClr val="D6E3BC"/>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148" name="Shape 148"/>
        <p:cNvGrpSpPr/>
        <p:nvPr/>
      </p:nvGrpSpPr>
      <p:grpSpPr>
        <a:xfrm>
          <a:off x="0" y="0"/>
          <a:ext cx="0" cy="0"/>
          <a:chOff x="0" y="0"/>
          <a:chExt cx="0" cy="0"/>
        </a:xfrm>
      </p:grpSpPr>
      <p:pic>
        <p:nvPicPr>
          <p:cNvPr id="149" name="Google Shape;149;p3"/>
          <p:cNvPicPr preferRelativeResize="0"/>
          <p:nvPr/>
        </p:nvPicPr>
        <p:blipFill rotWithShape="1">
          <a:blip r:embed="rId3">
            <a:alphaModFix amt="48000"/>
          </a:blip>
          <a:srcRect b="0" l="0" r="0" t="0"/>
          <a:stretch/>
        </p:blipFill>
        <p:spPr>
          <a:xfrm>
            <a:off x="3340100" y="0"/>
            <a:ext cx="11163300" cy="10236200"/>
          </a:xfrm>
          <a:prstGeom prst="rect">
            <a:avLst/>
          </a:prstGeom>
          <a:noFill/>
          <a:ln>
            <a:noFill/>
          </a:ln>
        </p:spPr>
      </p:pic>
      <p:pic>
        <p:nvPicPr>
          <p:cNvPr id="150" name="Google Shape;150;p3"/>
          <p:cNvPicPr preferRelativeResize="0"/>
          <p:nvPr/>
        </p:nvPicPr>
        <p:blipFill rotWithShape="1">
          <a:blip r:embed="rId4">
            <a:alphaModFix amt="40000"/>
          </a:blip>
          <a:srcRect b="0" l="0" r="0" t="0"/>
          <a:stretch/>
        </p:blipFill>
        <p:spPr>
          <a:xfrm rot="-120000">
            <a:off x="14833600" y="9982200"/>
            <a:ext cx="1524000" cy="1524000"/>
          </a:xfrm>
          <a:prstGeom prst="rect">
            <a:avLst/>
          </a:prstGeom>
          <a:noFill/>
          <a:ln>
            <a:noFill/>
          </a:ln>
        </p:spPr>
      </p:pic>
      <p:pic>
        <p:nvPicPr>
          <p:cNvPr id="151" name="Google Shape;151;p3"/>
          <p:cNvPicPr preferRelativeResize="0"/>
          <p:nvPr/>
        </p:nvPicPr>
        <p:blipFill rotWithShape="1">
          <a:blip r:embed="rId5">
            <a:alphaModFix amt="70000"/>
          </a:blip>
          <a:srcRect b="0" l="0" r="0" t="0"/>
          <a:stretch/>
        </p:blipFill>
        <p:spPr>
          <a:xfrm rot="-120000">
            <a:off x="15913100" y="9677400"/>
            <a:ext cx="1790700" cy="1790700"/>
          </a:xfrm>
          <a:prstGeom prst="rect">
            <a:avLst/>
          </a:prstGeom>
          <a:noFill/>
          <a:ln>
            <a:noFill/>
          </a:ln>
        </p:spPr>
      </p:pic>
      <p:pic>
        <p:nvPicPr>
          <p:cNvPr id="152" name="Google Shape;152;p3"/>
          <p:cNvPicPr preferRelativeResize="0"/>
          <p:nvPr/>
        </p:nvPicPr>
        <p:blipFill rotWithShape="1">
          <a:blip r:embed="rId6">
            <a:alphaModFix/>
          </a:blip>
          <a:srcRect b="0" l="0" r="0" t="0"/>
          <a:stretch/>
        </p:blipFill>
        <p:spPr>
          <a:xfrm rot="-120000">
            <a:off x="17272000" y="9398000"/>
            <a:ext cx="2019300" cy="2019300"/>
          </a:xfrm>
          <a:prstGeom prst="rect">
            <a:avLst/>
          </a:prstGeom>
          <a:noFill/>
          <a:ln>
            <a:noFill/>
          </a:ln>
        </p:spPr>
      </p:pic>
      <p:pic>
        <p:nvPicPr>
          <p:cNvPr id="153" name="Google Shape;153;p3"/>
          <p:cNvPicPr preferRelativeResize="0"/>
          <p:nvPr/>
        </p:nvPicPr>
        <p:blipFill rotWithShape="1">
          <a:blip r:embed="rId7">
            <a:alphaModFix amt="40000"/>
          </a:blip>
          <a:srcRect b="0" l="0" r="0" t="0"/>
          <a:stretch/>
        </p:blipFill>
        <p:spPr>
          <a:xfrm rot="120000">
            <a:off x="1943100" y="9982200"/>
            <a:ext cx="1524000" cy="1524000"/>
          </a:xfrm>
          <a:prstGeom prst="rect">
            <a:avLst/>
          </a:prstGeom>
          <a:noFill/>
          <a:ln>
            <a:noFill/>
          </a:ln>
        </p:spPr>
      </p:pic>
      <p:pic>
        <p:nvPicPr>
          <p:cNvPr id="154" name="Google Shape;154;p3"/>
          <p:cNvPicPr preferRelativeResize="0"/>
          <p:nvPr/>
        </p:nvPicPr>
        <p:blipFill rotWithShape="1">
          <a:blip r:embed="rId8">
            <a:alphaModFix amt="70000"/>
          </a:blip>
          <a:srcRect b="0" l="0" r="0" t="0"/>
          <a:stretch/>
        </p:blipFill>
        <p:spPr>
          <a:xfrm rot="120000">
            <a:off x="584200" y="9677400"/>
            <a:ext cx="1790700" cy="1790700"/>
          </a:xfrm>
          <a:prstGeom prst="rect">
            <a:avLst/>
          </a:prstGeom>
          <a:noFill/>
          <a:ln>
            <a:noFill/>
          </a:ln>
        </p:spPr>
      </p:pic>
      <p:pic>
        <p:nvPicPr>
          <p:cNvPr id="155" name="Google Shape;155;p3"/>
          <p:cNvPicPr preferRelativeResize="0"/>
          <p:nvPr/>
        </p:nvPicPr>
        <p:blipFill rotWithShape="1">
          <a:blip r:embed="rId9">
            <a:alphaModFix/>
          </a:blip>
          <a:srcRect b="0" l="0" r="0" t="0"/>
          <a:stretch/>
        </p:blipFill>
        <p:spPr>
          <a:xfrm rot="120000">
            <a:off x="-1003300" y="9398000"/>
            <a:ext cx="2019300" cy="2019300"/>
          </a:xfrm>
          <a:prstGeom prst="rect">
            <a:avLst/>
          </a:prstGeom>
          <a:noFill/>
          <a:ln>
            <a:noFill/>
          </a:ln>
        </p:spPr>
      </p:pic>
      <p:pic>
        <p:nvPicPr>
          <p:cNvPr id="156" name="Google Shape;156;p3"/>
          <p:cNvPicPr preferRelativeResize="0"/>
          <p:nvPr/>
        </p:nvPicPr>
        <p:blipFill rotWithShape="1">
          <a:blip r:embed="rId10">
            <a:alphaModFix amt="40000"/>
          </a:blip>
          <a:srcRect b="0" l="0" r="0" t="0"/>
          <a:stretch/>
        </p:blipFill>
        <p:spPr>
          <a:xfrm rot="120000">
            <a:off x="14833600" y="-1219200"/>
            <a:ext cx="1524000" cy="1524000"/>
          </a:xfrm>
          <a:prstGeom prst="rect">
            <a:avLst/>
          </a:prstGeom>
          <a:noFill/>
          <a:ln>
            <a:noFill/>
          </a:ln>
        </p:spPr>
      </p:pic>
      <p:pic>
        <p:nvPicPr>
          <p:cNvPr id="157" name="Google Shape;157;p3"/>
          <p:cNvPicPr preferRelativeResize="0"/>
          <p:nvPr/>
        </p:nvPicPr>
        <p:blipFill rotWithShape="1">
          <a:blip r:embed="rId11">
            <a:alphaModFix amt="70000"/>
          </a:blip>
          <a:srcRect b="0" l="0" r="0" t="0"/>
          <a:stretch/>
        </p:blipFill>
        <p:spPr>
          <a:xfrm rot="120000">
            <a:off x="15913100" y="-1168400"/>
            <a:ext cx="1790700" cy="1790700"/>
          </a:xfrm>
          <a:prstGeom prst="rect">
            <a:avLst/>
          </a:prstGeom>
          <a:noFill/>
          <a:ln>
            <a:noFill/>
          </a:ln>
        </p:spPr>
      </p:pic>
      <p:pic>
        <p:nvPicPr>
          <p:cNvPr id="158" name="Google Shape;158;p3"/>
          <p:cNvPicPr preferRelativeResize="0"/>
          <p:nvPr/>
        </p:nvPicPr>
        <p:blipFill rotWithShape="1">
          <a:blip r:embed="rId12">
            <a:alphaModFix/>
          </a:blip>
          <a:srcRect b="0" l="0" r="0" t="0"/>
          <a:stretch/>
        </p:blipFill>
        <p:spPr>
          <a:xfrm rot="120000">
            <a:off x="17272000" y="-1117600"/>
            <a:ext cx="2019300" cy="2019300"/>
          </a:xfrm>
          <a:prstGeom prst="rect">
            <a:avLst/>
          </a:prstGeom>
          <a:noFill/>
          <a:ln>
            <a:noFill/>
          </a:ln>
        </p:spPr>
      </p:pic>
      <p:pic>
        <p:nvPicPr>
          <p:cNvPr id="159" name="Google Shape;159;p3"/>
          <p:cNvPicPr preferRelativeResize="0"/>
          <p:nvPr/>
        </p:nvPicPr>
        <p:blipFill rotWithShape="1">
          <a:blip r:embed="rId13">
            <a:alphaModFix amt="40000"/>
          </a:blip>
          <a:srcRect b="0" l="0" r="0" t="0"/>
          <a:stretch/>
        </p:blipFill>
        <p:spPr>
          <a:xfrm rot="-120000">
            <a:off x="1943100" y="-1219200"/>
            <a:ext cx="1524000" cy="1524000"/>
          </a:xfrm>
          <a:prstGeom prst="rect">
            <a:avLst/>
          </a:prstGeom>
          <a:noFill/>
          <a:ln>
            <a:noFill/>
          </a:ln>
        </p:spPr>
      </p:pic>
      <p:pic>
        <p:nvPicPr>
          <p:cNvPr id="160" name="Google Shape;160;p3"/>
          <p:cNvPicPr preferRelativeResize="0"/>
          <p:nvPr/>
        </p:nvPicPr>
        <p:blipFill rotWithShape="1">
          <a:blip r:embed="rId14">
            <a:alphaModFix amt="70000"/>
          </a:blip>
          <a:srcRect b="0" l="0" r="0" t="0"/>
          <a:stretch/>
        </p:blipFill>
        <p:spPr>
          <a:xfrm rot="-120000">
            <a:off x="584200" y="-1168400"/>
            <a:ext cx="1790700" cy="1790700"/>
          </a:xfrm>
          <a:prstGeom prst="rect">
            <a:avLst/>
          </a:prstGeom>
          <a:noFill/>
          <a:ln>
            <a:noFill/>
          </a:ln>
        </p:spPr>
      </p:pic>
      <p:pic>
        <p:nvPicPr>
          <p:cNvPr id="161" name="Google Shape;161;p3"/>
          <p:cNvPicPr preferRelativeResize="0"/>
          <p:nvPr/>
        </p:nvPicPr>
        <p:blipFill rotWithShape="1">
          <a:blip r:embed="rId15">
            <a:alphaModFix/>
          </a:blip>
          <a:srcRect b="0" l="0" r="0" t="0"/>
          <a:stretch/>
        </p:blipFill>
        <p:spPr>
          <a:xfrm rot="-120000">
            <a:off x="-1003300" y="-1117600"/>
            <a:ext cx="2019300" cy="2019300"/>
          </a:xfrm>
          <a:prstGeom prst="rect">
            <a:avLst/>
          </a:prstGeom>
          <a:noFill/>
          <a:ln>
            <a:noFill/>
          </a:ln>
        </p:spPr>
      </p:pic>
      <p:pic>
        <p:nvPicPr>
          <p:cNvPr id="162" name="Google Shape;162;p3"/>
          <p:cNvPicPr preferRelativeResize="0"/>
          <p:nvPr/>
        </p:nvPicPr>
        <p:blipFill rotWithShape="1">
          <a:blip r:embed="rId16">
            <a:alphaModFix/>
          </a:blip>
          <a:srcRect b="0" l="0" r="0" t="0"/>
          <a:stretch/>
        </p:blipFill>
        <p:spPr>
          <a:xfrm>
            <a:off x="0" y="0"/>
            <a:ext cx="18288000" cy="1143000"/>
          </a:xfrm>
          <a:prstGeom prst="rect">
            <a:avLst/>
          </a:prstGeom>
          <a:noFill/>
          <a:ln>
            <a:noFill/>
          </a:ln>
        </p:spPr>
      </p:pic>
      <p:pic>
        <p:nvPicPr>
          <p:cNvPr id="163" name="Google Shape;163;p3"/>
          <p:cNvPicPr preferRelativeResize="0"/>
          <p:nvPr/>
        </p:nvPicPr>
        <p:blipFill rotWithShape="1">
          <a:blip r:embed="rId17">
            <a:alphaModFix/>
          </a:blip>
          <a:srcRect b="0" l="0" r="0" t="0"/>
          <a:stretch/>
        </p:blipFill>
        <p:spPr>
          <a:xfrm>
            <a:off x="317500" y="4178300"/>
            <a:ext cx="15532100" cy="25400"/>
          </a:xfrm>
          <a:prstGeom prst="rect">
            <a:avLst/>
          </a:prstGeom>
          <a:noFill/>
          <a:ln>
            <a:noFill/>
          </a:ln>
        </p:spPr>
      </p:pic>
      <p:pic>
        <p:nvPicPr>
          <p:cNvPr id="164" name="Google Shape;164;p3"/>
          <p:cNvPicPr preferRelativeResize="0"/>
          <p:nvPr/>
        </p:nvPicPr>
        <p:blipFill rotWithShape="1">
          <a:blip r:embed="rId18">
            <a:alphaModFix/>
          </a:blip>
          <a:srcRect b="0" l="0" r="0" t="0"/>
          <a:stretch/>
        </p:blipFill>
        <p:spPr>
          <a:xfrm rot="-5400000">
            <a:off x="-1054100" y="5880100"/>
            <a:ext cx="9512300" cy="25400"/>
          </a:xfrm>
          <a:prstGeom prst="rect">
            <a:avLst/>
          </a:prstGeom>
          <a:noFill/>
          <a:ln>
            <a:noFill/>
          </a:ln>
        </p:spPr>
      </p:pic>
      <p:pic>
        <p:nvPicPr>
          <p:cNvPr id="165" name="Google Shape;165;p3"/>
          <p:cNvPicPr preferRelativeResize="0"/>
          <p:nvPr/>
        </p:nvPicPr>
        <p:blipFill rotWithShape="1">
          <a:blip r:embed="rId19">
            <a:alphaModFix/>
          </a:blip>
          <a:srcRect b="0" l="0" r="0" t="0"/>
          <a:stretch/>
        </p:blipFill>
        <p:spPr>
          <a:xfrm>
            <a:off x="939800" y="4991100"/>
            <a:ext cx="2197100" cy="1803400"/>
          </a:xfrm>
          <a:prstGeom prst="rect">
            <a:avLst/>
          </a:prstGeom>
          <a:noFill/>
          <a:ln>
            <a:noFill/>
          </a:ln>
        </p:spPr>
      </p:pic>
      <p:pic>
        <p:nvPicPr>
          <p:cNvPr id="166" name="Google Shape;166;p3"/>
          <p:cNvPicPr preferRelativeResize="0"/>
          <p:nvPr/>
        </p:nvPicPr>
        <p:blipFill rotWithShape="1">
          <a:blip r:embed="rId20">
            <a:alphaModFix/>
          </a:blip>
          <a:srcRect b="0" l="0" r="0" t="0"/>
          <a:stretch/>
        </p:blipFill>
        <p:spPr>
          <a:xfrm>
            <a:off x="1701800" y="5588000"/>
            <a:ext cx="685800" cy="482600"/>
          </a:xfrm>
          <a:prstGeom prst="rect">
            <a:avLst/>
          </a:prstGeom>
          <a:noFill/>
          <a:ln>
            <a:noFill/>
          </a:ln>
        </p:spPr>
      </p:pic>
      <p:pic>
        <p:nvPicPr>
          <p:cNvPr id="167" name="Google Shape;167;p3"/>
          <p:cNvPicPr preferRelativeResize="0"/>
          <p:nvPr/>
        </p:nvPicPr>
        <p:blipFill rotWithShape="1">
          <a:blip r:embed="rId19">
            <a:alphaModFix/>
          </a:blip>
          <a:srcRect b="0" l="0" r="0" t="0"/>
          <a:stretch/>
        </p:blipFill>
        <p:spPr>
          <a:xfrm>
            <a:off x="609600" y="1727200"/>
            <a:ext cx="2197100" cy="1803400"/>
          </a:xfrm>
          <a:prstGeom prst="rect">
            <a:avLst/>
          </a:prstGeom>
          <a:noFill/>
          <a:ln>
            <a:noFill/>
          </a:ln>
        </p:spPr>
      </p:pic>
      <p:pic>
        <p:nvPicPr>
          <p:cNvPr id="168" name="Google Shape;168;p3"/>
          <p:cNvPicPr preferRelativeResize="0"/>
          <p:nvPr/>
        </p:nvPicPr>
        <p:blipFill rotWithShape="1">
          <a:blip r:embed="rId21">
            <a:alphaModFix/>
          </a:blip>
          <a:srcRect b="0" l="0" r="0" t="0"/>
          <a:stretch/>
        </p:blipFill>
        <p:spPr>
          <a:xfrm>
            <a:off x="1511300" y="2146300"/>
            <a:ext cx="406400" cy="685800"/>
          </a:xfrm>
          <a:prstGeom prst="rect">
            <a:avLst/>
          </a:prstGeom>
          <a:noFill/>
          <a:ln>
            <a:noFill/>
          </a:ln>
        </p:spPr>
      </p:pic>
      <p:pic>
        <p:nvPicPr>
          <p:cNvPr id="169" name="Google Shape;169;p3"/>
          <p:cNvPicPr preferRelativeResize="0"/>
          <p:nvPr/>
        </p:nvPicPr>
        <p:blipFill rotWithShape="1">
          <a:blip r:embed="rId19">
            <a:alphaModFix/>
          </a:blip>
          <a:srcRect b="0" l="0" r="0" t="0"/>
          <a:stretch/>
        </p:blipFill>
        <p:spPr>
          <a:xfrm>
            <a:off x="609600" y="7912100"/>
            <a:ext cx="2197100" cy="1803401"/>
          </a:xfrm>
          <a:prstGeom prst="rect">
            <a:avLst/>
          </a:prstGeom>
          <a:noFill/>
          <a:ln>
            <a:noFill/>
          </a:ln>
        </p:spPr>
      </p:pic>
      <p:pic>
        <p:nvPicPr>
          <p:cNvPr id="170" name="Google Shape;170;p3"/>
          <p:cNvPicPr preferRelativeResize="0"/>
          <p:nvPr/>
        </p:nvPicPr>
        <p:blipFill rotWithShape="1">
          <a:blip r:embed="rId20">
            <a:alphaModFix/>
          </a:blip>
          <a:srcRect b="0" l="0" r="0" t="0"/>
          <a:stretch/>
        </p:blipFill>
        <p:spPr>
          <a:xfrm>
            <a:off x="1371600" y="8496300"/>
            <a:ext cx="685801" cy="482600"/>
          </a:xfrm>
          <a:prstGeom prst="rect">
            <a:avLst/>
          </a:prstGeom>
          <a:noFill/>
          <a:ln>
            <a:noFill/>
          </a:ln>
        </p:spPr>
      </p:pic>
      <p:pic>
        <p:nvPicPr>
          <p:cNvPr id="171" name="Google Shape;171;p3"/>
          <p:cNvPicPr preferRelativeResize="0"/>
          <p:nvPr/>
        </p:nvPicPr>
        <p:blipFill rotWithShape="1">
          <a:blip r:embed="rId17">
            <a:alphaModFix/>
          </a:blip>
          <a:srcRect b="0" l="0" r="0" t="0"/>
          <a:stretch/>
        </p:blipFill>
        <p:spPr>
          <a:xfrm>
            <a:off x="431800" y="7302500"/>
            <a:ext cx="15532100" cy="25400"/>
          </a:xfrm>
          <a:prstGeom prst="rect">
            <a:avLst/>
          </a:prstGeom>
          <a:noFill/>
          <a:ln>
            <a:noFill/>
          </a:ln>
        </p:spPr>
      </p:pic>
      <p:sp>
        <p:nvSpPr>
          <p:cNvPr id="172" name="Google Shape;172;p3"/>
          <p:cNvSpPr txBox="1"/>
          <p:nvPr/>
        </p:nvSpPr>
        <p:spPr>
          <a:xfrm>
            <a:off x="3802888" y="7648448"/>
            <a:ext cx="6484112" cy="4191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b="0" i="0" lang="en-US" sz="2400" u="none" cap="none" strike="noStrike">
                <a:solidFill>
                  <a:srgbClr val="15704D"/>
                </a:solidFill>
                <a:latin typeface="Calibri"/>
                <a:ea typeface="Calibri"/>
                <a:cs typeface="Calibri"/>
                <a:sym typeface="Calibri"/>
              </a:rPr>
              <a:t>어린이</a:t>
            </a:r>
            <a:r>
              <a:rPr b="0" i="0" lang="en-US" sz="2400" u="none" cap="none" strike="noStrike">
                <a:solidFill>
                  <a:srgbClr val="15704D"/>
                </a:solidFill>
                <a:latin typeface="Arial"/>
                <a:ea typeface="Arial"/>
                <a:cs typeface="Arial"/>
                <a:sym typeface="Arial"/>
              </a:rPr>
              <a:t> </a:t>
            </a:r>
            <a:r>
              <a:rPr b="0" i="0" lang="en-US" sz="2400" u="none" cap="none" strike="noStrike">
                <a:solidFill>
                  <a:srgbClr val="15704D"/>
                </a:solidFill>
                <a:latin typeface="Calibri"/>
                <a:ea typeface="Calibri"/>
                <a:cs typeface="Calibri"/>
                <a:sym typeface="Calibri"/>
              </a:rPr>
              <a:t>보호구역에서의</a:t>
            </a:r>
            <a:r>
              <a:rPr b="0" i="0" lang="en-US" sz="2400" u="none" cap="none" strike="noStrike">
                <a:solidFill>
                  <a:srgbClr val="15704D"/>
                </a:solidFill>
                <a:latin typeface="Arial"/>
                <a:ea typeface="Arial"/>
                <a:cs typeface="Arial"/>
                <a:sym typeface="Arial"/>
              </a:rPr>
              <a:t> </a:t>
            </a:r>
            <a:r>
              <a:rPr b="0" i="0" lang="en-US" sz="2400" u="none" cap="none" strike="noStrike">
                <a:solidFill>
                  <a:srgbClr val="15704D"/>
                </a:solidFill>
                <a:latin typeface="Calibri"/>
                <a:ea typeface="Calibri"/>
                <a:cs typeface="Calibri"/>
                <a:sym typeface="Calibri"/>
              </a:rPr>
              <a:t>교통법규</a:t>
            </a:r>
            <a:r>
              <a:rPr b="0" i="0" lang="en-US" sz="2400" u="none" cap="none" strike="noStrike">
                <a:solidFill>
                  <a:srgbClr val="15704D"/>
                </a:solidFill>
                <a:latin typeface="Arial"/>
                <a:ea typeface="Arial"/>
                <a:cs typeface="Arial"/>
                <a:sym typeface="Arial"/>
              </a:rPr>
              <a:t> </a:t>
            </a:r>
            <a:r>
              <a:rPr b="0" i="0" lang="en-US" sz="2400" u="none" cap="none" strike="noStrike">
                <a:solidFill>
                  <a:srgbClr val="15704D"/>
                </a:solidFill>
                <a:latin typeface="Calibri"/>
                <a:ea typeface="Calibri"/>
                <a:cs typeface="Calibri"/>
                <a:sym typeface="Calibri"/>
              </a:rPr>
              <a:t>위반</a:t>
            </a:r>
            <a:r>
              <a:rPr b="0" i="0" lang="en-US" sz="2400" u="none" cap="none" strike="noStrike">
                <a:solidFill>
                  <a:srgbClr val="15704D"/>
                </a:solidFill>
                <a:latin typeface="Arial"/>
                <a:ea typeface="Arial"/>
                <a:cs typeface="Arial"/>
                <a:sym typeface="Arial"/>
              </a:rPr>
              <a:t> </a:t>
            </a:r>
            <a:r>
              <a:rPr b="0" i="0" lang="en-US" sz="2400" u="none" cap="none" strike="noStrike">
                <a:solidFill>
                  <a:srgbClr val="15704D"/>
                </a:solidFill>
                <a:latin typeface="Calibri"/>
                <a:ea typeface="Calibri"/>
                <a:cs typeface="Calibri"/>
                <a:sym typeface="Calibri"/>
              </a:rPr>
              <a:t>분석</a:t>
            </a:r>
            <a:endParaRPr/>
          </a:p>
        </p:txBody>
      </p:sp>
      <p:sp>
        <p:nvSpPr>
          <p:cNvPr id="173" name="Google Shape;173;p3"/>
          <p:cNvSpPr txBox="1"/>
          <p:nvPr/>
        </p:nvSpPr>
        <p:spPr>
          <a:xfrm>
            <a:off x="3886200" y="4559300"/>
            <a:ext cx="5791200" cy="4191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b="0" i="0" lang="en-US" sz="2400" u="none" cap="none" strike="noStrike">
                <a:solidFill>
                  <a:srgbClr val="15704D"/>
                </a:solidFill>
                <a:latin typeface="Calibri"/>
                <a:ea typeface="Calibri"/>
                <a:cs typeface="Calibri"/>
                <a:sym typeface="Calibri"/>
              </a:rPr>
              <a:t>경찰서별</a:t>
            </a:r>
            <a:r>
              <a:rPr b="0" i="0" lang="en-US" sz="2400" u="none" cap="none" strike="noStrike">
                <a:solidFill>
                  <a:srgbClr val="15704D"/>
                </a:solidFill>
                <a:latin typeface="Arial"/>
                <a:ea typeface="Arial"/>
                <a:cs typeface="Arial"/>
                <a:sym typeface="Arial"/>
              </a:rPr>
              <a:t> </a:t>
            </a:r>
            <a:r>
              <a:rPr b="0" i="0" lang="en-US" sz="2400" u="none" cap="none" strike="noStrike">
                <a:solidFill>
                  <a:srgbClr val="15704D"/>
                </a:solidFill>
                <a:latin typeface="Calibri"/>
                <a:ea typeface="Calibri"/>
                <a:cs typeface="Calibri"/>
                <a:sym typeface="Calibri"/>
              </a:rPr>
              <a:t>교통법규</a:t>
            </a:r>
            <a:r>
              <a:rPr b="0" i="0" lang="en-US" sz="2400" u="none" cap="none" strike="noStrike">
                <a:solidFill>
                  <a:srgbClr val="15704D"/>
                </a:solidFill>
                <a:latin typeface="Arial"/>
                <a:ea typeface="Arial"/>
                <a:cs typeface="Arial"/>
                <a:sym typeface="Arial"/>
              </a:rPr>
              <a:t> </a:t>
            </a:r>
            <a:r>
              <a:rPr b="0" i="0" lang="en-US" sz="2400" u="none" cap="none" strike="noStrike">
                <a:solidFill>
                  <a:srgbClr val="15704D"/>
                </a:solidFill>
                <a:latin typeface="Calibri"/>
                <a:ea typeface="Calibri"/>
                <a:cs typeface="Calibri"/>
                <a:sym typeface="Calibri"/>
              </a:rPr>
              <a:t>위반</a:t>
            </a:r>
            <a:r>
              <a:rPr b="0" i="0" lang="en-US" sz="2400" u="none" cap="none" strike="noStrike">
                <a:solidFill>
                  <a:srgbClr val="15704D"/>
                </a:solidFill>
                <a:latin typeface="Arial"/>
                <a:ea typeface="Arial"/>
                <a:cs typeface="Arial"/>
                <a:sym typeface="Arial"/>
              </a:rPr>
              <a:t> </a:t>
            </a:r>
            <a:r>
              <a:rPr b="0" i="0" lang="en-US" sz="2400" u="none" cap="none" strike="noStrike">
                <a:solidFill>
                  <a:srgbClr val="15704D"/>
                </a:solidFill>
                <a:latin typeface="Calibri"/>
                <a:ea typeface="Calibri"/>
                <a:cs typeface="Calibri"/>
                <a:sym typeface="Calibri"/>
              </a:rPr>
              <a:t>적발</a:t>
            </a:r>
            <a:r>
              <a:rPr b="0" i="0" lang="en-US" sz="2400" u="none" cap="none" strike="noStrike">
                <a:solidFill>
                  <a:srgbClr val="15704D"/>
                </a:solidFill>
                <a:latin typeface="Arial"/>
                <a:ea typeface="Arial"/>
                <a:cs typeface="Arial"/>
                <a:sym typeface="Arial"/>
              </a:rPr>
              <a:t> </a:t>
            </a:r>
            <a:r>
              <a:rPr b="0" i="0" lang="en-US" sz="2400" u="none" cap="none" strike="noStrike">
                <a:solidFill>
                  <a:srgbClr val="15704D"/>
                </a:solidFill>
                <a:latin typeface="Calibri"/>
                <a:ea typeface="Calibri"/>
                <a:cs typeface="Calibri"/>
                <a:sym typeface="Calibri"/>
              </a:rPr>
              <a:t>분석</a:t>
            </a:r>
            <a:endParaRPr/>
          </a:p>
        </p:txBody>
      </p:sp>
      <p:sp>
        <p:nvSpPr>
          <p:cNvPr id="174" name="Google Shape;174;p3"/>
          <p:cNvSpPr txBox="1"/>
          <p:nvPr/>
        </p:nvSpPr>
        <p:spPr>
          <a:xfrm>
            <a:off x="419100" y="330200"/>
            <a:ext cx="7353300" cy="444500"/>
          </a:xfrm>
          <a:prstGeom prst="rect">
            <a:avLst/>
          </a:prstGeom>
          <a:noFill/>
          <a:ln>
            <a:noFill/>
          </a:ln>
        </p:spPr>
        <p:txBody>
          <a:bodyPr anchorCtr="0" anchor="ctr" bIns="0" lIns="0" spcFirstLastPara="1" rIns="0" wrap="square" tIns="0">
            <a:noAutofit/>
          </a:bodyPr>
          <a:lstStyle/>
          <a:p>
            <a:pPr indent="0" lvl="0" marL="0" marR="0" rtl="0" algn="l">
              <a:lnSpc>
                <a:spcPct val="134460"/>
              </a:lnSpc>
              <a:spcBef>
                <a:spcPts val="0"/>
              </a:spcBef>
              <a:spcAft>
                <a:spcPts val="0"/>
              </a:spcAft>
              <a:buNone/>
            </a:pPr>
            <a:r>
              <a:rPr b="0" i="0" lang="en-US" sz="2800" u="none" cap="none" strike="noStrike">
                <a:solidFill>
                  <a:srgbClr val="F1EDEC"/>
                </a:solidFill>
                <a:latin typeface="Arial"/>
                <a:ea typeface="Arial"/>
                <a:cs typeface="Arial"/>
                <a:sym typeface="Arial"/>
              </a:rPr>
              <a:t># 01</a:t>
            </a:r>
            <a:endParaRPr/>
          </a:p>
          <a:p>
            <a:pPr indent="0" lvl="0" marL="0" marR="0" rtl="0" algn="l">
              <a:lnSpc>
                <a:spcPct val="134460"/>
              </a:lnSpc>
              <a:spcBef>
                <a:spcPts val="0"/>
              </a:spcBef>
              <a:spcAft>
                <a:spcPts val="0"/>
              </a:spcAft>
              <a:buNone/>
            </a:pPr>
            <a:r>
              <a:rPr b="0" i="0" lang="en-US" sz="2800" u="none" cap="none" strike="noStrike">
                <a:solidFill>
                  <a:srgbClr val="F1EDEC"/>
                </a:solidFill>
                <a:latin typeface="Arial"/>
                <a:ea typeface="Arial"/>
                <a:cs typeface="Arial"/>
                <a:sym typeface="Arial"/>
              </a:rPr>
              <a:t>조사배경 </a:t>
            </a:r>
            <a:r>
              <a:rPr b="0" i="0" lang="en-US" sz="2800" u="none" cap="none" strike="noStrike">
                <a:solidFill>
                  <a:srgbClr val="F1EDEC"/>
                </a:solidFill>
                <a:latin typeface="Calibri"/>
                <a:ea typeface="Calibri"/>
                <a:cs typeface="Calibri"/>
                <a:sym typeface="Calibri"/>
              </a:rPr>
              <a:t>및</a:t>
            </a:r>
            <a:r>
              <a:rPr b="0" i="0" lang="en-US" sz="2800" u="none" cap="none" strike="noStrike">
                <a:solidFill>
                  <a:srgbClr val="F1EDEC"/>
                </a:solidFill>
                <a:latin typeface="Arial"/>
                <a:ea typeface="Arial"/>
                <a:cs typeface="Arial"/>
                <a:sym typeface="Arial"/>
              </a:rPr>
              <a:t> </a:t>
            </a:r>
            <a:r>
              <a:rPr b="0" i="0" lang="en-US" sz="2800" u="none" cap="none" strike="noStrike">
                <a:solidFill>
                  <a:schemeClr val="lt1"/>
                </a:solidFill>
                <a:latin typeface="Calibri"/>
                <a:ea typeface="Calibri"/>
                <a:cs typeface="Calibri"/>
                <a:sym typeface="Calibri"/>
              </a:rPr>
              <a:t>기대</a:t>
            </a:r>
            <a:r>
              <a:rPr b="0" i="0" lang="en-US" sz="2800" u="none" cap="none" strike="noStrike">
                <a:solidFill>
                  <a:srgbClr val="F1EDEC"/>
                </a:solidFill>
                <a:latin typeface="Arial"/>
                <a:ea typeface="Arial"/>
                <a:cs typeface="Arial"/>
                <a:sym typeface="Arial"/>
              </a:rPr>
              <a:t> </a:t>
            </a:r>
            <a:r>
              <a:rPr b="0" i="0" lang="en-US" sz="2800" u="none" cap="none" strike="noStrike">
                <a:solidFill>
                  <a:srgbClr val="F1EDEC"/>
                </a:solidFill>
                <a:latin typeface="Calibri"/>
                <a:ea typeface="Calibri"/>
                <a:cs typeface="Calibri"/>
                <a:sym typeface="Calibri"/>
              </a:rPr>
              <a:t>효과</a:t>
            </a:r>
            <a:endParaRPr/>
          </a:p>
        </p:txBody>
      </p:sp>
      <p:sp>
        <p:nvSpPr>
          <p:cNvPr id="175" name="Google Shape;175;p3"/>
          <p:cNvSpPr txBox="1"/>
          <p:nvPr/>
        </p:nvSpPr>
        <p:spPr>
          <a:xfrm>
            <a:off x="3873499" y="2209370"/>
            <a:ext cx="7962891" cy="1638300"/>
          </a:xfrm>
          <a:prstGeom prst="rect">
            <a:avLst/>
          </a:prstGeom>
          <a:noFill/>
          <a:ln>
            <a:noFill/>
          </a:ln>
        </p:spPr>
        <p:txBody>
          <a:bodyPr anchorCtr="0" anchor="ctr" bIns="0" lIns="0" spcFirstLastPara="1" rIns="0" wrap="square" tIns="0">
            <a:noAutofit/>
          </a:bodyPr>
          <a:lstStyle/>
          <a:p>
            <a:pPr indent="0" lvl="0" marL="0" marR="0" rtl="0" algn="l">
              <a:lnSpc>
                <a:spcPct val="134460"/>
              </a:lnSpc>
              <a:spcBef>
                <a:spcPts val="0"/>
              </a:spcBef>
              <a:spcAft>
                <a:spcPts val="0"/>
              </a:spcAft>
              <a:buNone/>
            </a:pPr>
            <a:r>
              <a:rPr b="0" i="0" lang="en-US" sz="2100" u="none" cap="none" strike="noStrike">
                <a:solidFill>
                  <a:srgbClr val="000000"/>
                </a:solidFill>
                <a:latin typeface="Calibri"/>
                <a:ea typeface="Calibri"/>
                <a:cs typeface="Calibri"/>
                <a:sym typeface="Calibri"/>
              </a:rPr>
              <a:t>차량</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종류별로</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범칙금과</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위반</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건수</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사이의</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관계를</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분석함으로써</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특정</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차량</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유형이</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교통법규</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위반에</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어떤</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영향을</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미치는지</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이해할</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수</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있습니다</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이는</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교통법규</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위반을</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예방하고</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통제하기</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위한</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정책</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수립에</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중요한</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기초</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자료를</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제공할</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것입니다</a:t>
            </a:r>
            <a:r>
              <a:rPr b="0" i="0" lang="en-US" sz="2100" u="none" cap="none" strike="noStrike">
                <a:solidFill>
                  <a:srgbClr val="000000"/>
                </a:solidFill>
                <a:latin typeface="Arial"/>
                <a:ea typeface="Arial"/>
                <a:cs typeface="Arial"/>
                <a:sym typeface="Arial"/>
              </a:rPr>
              <a:t>.</a:t>
            </a:r>
            <a:endParaRPr/>
          </a:p>
        </p:txBody>
      </p:sp>
      <p:sp>
        <p:nvSpPr>
          <p:cNvPr id="176" name="Google Shape;176;p3"/>
          <p:cNvSpPr txBox="1"/>
          <p:nvPr/>
        </p:nvSpPr>
        <p:spPr>
          <a:xfrm>
            <a:off x="3892296" y="5156200"/>
            <a:ext cx="8445499" cy="1638300"/>
          </a:xfrm>
          <a:prstGeom prst="rect">
            <a:avLst/>
          </a:prstGeom>
          <a:noFill/>
          <a:ln>
            <a:noFill/>
          </a:ln>
        </p:spPr>
        <p:txBody>
          <a:bodyPr anchorCtr="0" anchor="ctr" bIns="0" lIns="0" spcFirstLastPara="1" rIns="0" wrap="square" tIns="0">
            <a:noAutofit/>
          </a:bodyPr>
          <a:lstStyle/>
          <a:p>
            <a:pPr indent="0" lvl="0" marL="0" marR="0" rtl="0" algn="l">
              <a:lnSpc>
                <a:spcPct val="134460"/>
              </a:lnSpc>
              <a:spcBef>
                <a:spcPts val="0"/>
              </a:spcBef>
              <a:spcAft>
                <a:spcPts val="0"/>
              </a:spcAft>
              <a:buNone/>
            </a:pPr>
            <a:r>
              <a:rPr b="0" i="0" lang="en-US" sz="2100" u="none" cap="none" strike="noStrike">
                <a:solidFill>
                  <a:srgbClr val="000000"/>
                </a:solidFill>
                <a:latin typeface="Calibri"/>
                <a:ea typeface="Calibri"/>
                <a:cs typeface="Calibri"/>
                <a:sym typeface="Calibri"/>
              </a:rPr>
              <a:t>교통법규</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위반을</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가장</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많이</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적발한</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경찰서를</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파악하여</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해당</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지역에서</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어떠한</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유형의</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교통법규</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위반이</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주로</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발생하는지</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파악할</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수</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있습니다</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특히</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사업용</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차량의</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교통법규</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위반에</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대한</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분석은</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사업용</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차량에</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대한</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규제에</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대한</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직접적인</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영향을</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줄</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것으로</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기대합니다</a:t>
            </a:r>
            <a:r>
              <a:rPr b="0" i="0" lang="en-US" sz="2100" u="none" cap="none" strike="noStrike">
                <a:solidFill>
                  <a:srgbClr val="000000"/>
                </a:solidFill>
                <a:latin typeface="Arial"/>
                <a:ea typeface="Arial"/>
                <a:cs typeface="Arial"/>
                <a:sym typeface="Arial"/>
              </a:rPr>
              <a:t>.</a:t>
            </a:r>
            <a:endParaRPr/>
          </a:p>
        </p:txBody>
      </p:sp>
      <p:sp>
        <p:nvSpPr>
          <p:cNvPr id="177" name="Google Shape;177;p3"/>
          <p:cNvSpPr txBox="1"/>
          <p:nvPr/>
        </p:nvSpPr>
        <p:spPr>
          <a:xfrm>
            <a:off x="3860800" y="8259064"/>
            <a:ext cx="7975590" cy="1638300"/>
          </a:xfrm>
          <a:prstGeom prst="rect">
            <a:avLst/>
          </a:prstGeom>
          <a:noFill/>
          <a:ln>
            <a:noFill/>
          </a:ln>
        </p:spPr>
        <p:txBody>
          <a:bodyPr anchorCtr="0" anchor="ctr" bIns="0" lIns="0" spcFirstLastPara="1" rIns="0" wrap="square" tIns="0">
            <a:noAutofit/>
          </a:bodyPr>
          <a:lstStyle/>
          <a:p>
            <a:pPr indent="0" lvl="0" marL="0" marR="0" rtl="0" algn="l">
              <a:lnSpc>
                <a:spcPct val="134460"/>
              </a:lnSpc>
              <a:spcBef>
                <a:spcPts val="0"/>
              </a:spcBef>
              <a:spcAft>
                <a:spcPts val="0"/>
              </a:spcAft>
              <a:buNone/>
            </a:pPr>
            <a:r>
              <a:rPr b="0" i="0" lang="en-US" sz="2100" u="none" cap="none" strike="noStrike">
                <a:solidFill>
                  <a:srgbClr val="000000"/>
                </a:solidFill>
                <a:latin typeface="Calibri"/>
                <a:ea typeface="Calibri"/>
                <a:cs typeface="Calibri"/>
                <a:sym typeface="Calibri"/>
              </a:rPr>
              <a:t>어린이</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보호구역에서의</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교통법규</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위반은</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어린이들의</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안전을</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위협하는</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중요한</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문제입니다</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따라서</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교육기관</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밀집</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지역과</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학교</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재학생</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수와의</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관계를</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분석하여</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보다</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효과적인</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교통안전</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대책을</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마련하는</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데</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도움이</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될</a:t>
            </a:r>
            <a:r>
              <a:rPr b="0" i="0" lang="en-US" sz="2100" u="none" cap="none" strike="noStrike">
                <a:solidFill>
                  <a:srgbClr val="000000"/>
                </a:solidFill>
                <a:latin typeface="Arial"/>
                <a:ea typeface="Arial"/>
                <a:cs typeface="Arial"/>
                <a:sym typeface="Arial"/>
              </a:rPr>
              <a:t> </a:t>
            </a:r>
            <a:r>
              <a:rPr b="0" i="0" lang="en-US" sz="2100" u="none" cap="none" strike="noStrike">
                <a:solidFill>
                  <a:srgbClr val="000000"/>
                </a:solidFill>
                <a:latin typeface="Calibri"/>
                <a:ea typeface="Calibri"/>
                <a:cs typeface="Calibri"/>
                <a:sym typeface="Calibri"/>
              </a:rPr>
              <a:t>것입니다</a:t>
            </a:r>
            <a:r>
              <a:rPr b="0" i="0" lang="en-US" sz="2100" u="none" cap="none" strike="noStrike">
                <a:solidFill>
                  <a:srgbClr val="000000"/>
                </a:solidFill>
                <a:latin typeface="Arial"/>
                <a:ea typeface="Arial"/>
                <a:cs typeface="Arial"/>
                <a:sym typeface="Arial"/>
              </a:rPr>
              <a:t>.</a:t>
            </a:r>
            <a:endParaRPr/>
          </a:p>
        </p:txBody>
      </p:sp>
      <p:sp>
        <p:nvSpPr>
          <p:cNvPr id="178" name="Google Shape;178;p3"/>
          <p:cNvSpPr txBox="1"/>
          <p:nvPr/>
        </p:nvSpPr>
        <p:spPr>
          <a:xfrm>
            <a:off x="3802888" y="1441450"/>
            <a:ext cx="5765800" cy="4191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b="0" i="0" lang="en-US" sz="2400" u="none" cap="none" strike="noStrike">
                <a:solidFill>
                  <a:srgbClr val="15704D"/>
                </a:solidFill>
                <a:latin typeface="Calibri"/>
                <a:ea typeface="Calibri"/>
                <a:cs typeface="Calibri"/>
                <a:sym typeface="Calibri"/>
              </a:rPr>
              <a:t>차량</a:t>
            </a:r>
            <a:r>
              <a:rPr b="0" i="0" lang="en-US" sz="2400" u="none" cap="none" strike="noStrike">
                <a:solidFill>
                  <a:srgbClr val="15704D"/>
                </a:solidFill>
                <a:latin typeface="Arial"/>
                <a:ea typeface="Arial"/>
                <a:cs typeface="Arial"/>
                <a:sym typeface="Arial"/>
              </a:rPr>
              <a:t> </a:t>
            </a:r>
            <a:r>
              <a:rPr b="0" i="0" lang="en-US" sz="2400" u="none" cap="none" strike="noStrike">
                <a:solidFill>
                  <a:srgbClr val="15704D"/>
                </a:solidFill>
                <a:latin typeface="Calibri"/>
                <a:ea typeface="Calibri"/>
                <a:cs typeface="Calibri"/>
                <a:sym typeface="Calibri"/>
              </a:rPr>
              <a:t>종류별</a:t>
            </a:r>
            <a:r>
              <a:rPr b="0" i="0" lang="en-US" sz="2400" u="none" cap="none" strike="noStrike">
                <a:solidFill>
                  <a:srgbClr val="15704D"/>
                </a:solidFill>
                <a:latin typeface="Arial"/>
                <a:ea typeface="Arial"/>
                <a:cs typeface="Arial"/>
                <a:sym typeface="Arial"/>
              </a:rPr>
              <a:t> </a:t>
            </a:r>
            <a:r>
              <a:rPr b="0" i="0" lang="en-US" sz="2400" u="none" cap="none" strike="noStrike">
                <a:solidFill>
                  <a:srgbClr val="15704D"/>
                </a:solidFill>
                <a:latin typeface="Calibri"/>
                <a:ea typeface="Calibri"/>
                <a:cs typeface="Calibri"/>
                <a:sym typeface="Calibri"/>
              </a:rPr>
              <a:t>범칙금과</a:t>
            </a:r>
            <a:r>
              <a:rPr b="0" i="0" lang="en-US" sz="2400" u="none" cap="none" strike="noStrike">
                <a:solidFill>
                  <a:srgbClr val="15704D"/>
                </a:solidFill>
                <a:latin typeface="Arial"/>
                <a:ea typeface="Arial"/>
                <a:cs typeface="Arial"/>
                <a:sym typeface="Arial"/>
              </a:rPr>
              <a:t> </a:t>
            </a:r>
            <a:r>
              <a:rPr b="0" i="0" lang="en-US" sz="2400" u="none" cap="none" strike="noStrike">
                <a:solidFill>
                  <a:srgbClr val="15704D"/>
                </a:solidFill>
                <a:latin typeface="Calibri"/>
                <a:ea typeface="Calibri"/>
                <a:cs typeface="Calibri"/>
                <a:sym typeface="Calibri"/>
              </a:rPr>
              <a:t>위반</a:t>
            </a:r>
            <a:r>
              <a:rPr b="0" i="0" lang="en-US" sz="2400" u="none" cap="none" strike="noStrike">
                <a:solidFill>
                  <a:srgbClr val="15704D"/>
                </a:solidFill>
                <a:latin typeface="Arial"/>
                <a:ea typeface="Arial"/>
                <a:cs typeface="Arial"/>
                <a:sym typeface="Arial"/>
              </a:rPr>
              <a:t> </a:t>
            </a:r>
            <a:r>
              <a:rPr b="0" i="0" lang="en-US" sz="2400" u="none" cap="none" strike="noStrike">
                <a:solidFill>
                  <a:srgbClr val="15704D"/>
                </a:solidFill>
                <a:latin typeface="Calibri"/>
                <a:ea typeface="Calibri"/>
                <a:cs typeface="Calibri"/>
                <a:sym typeface="Calibri"/>
              </a:rPr>
              <a:t>건수</a:t>
            </a:r>
            <a:r>
              <a:rPr b="0" i="0" lang="en-US" sz="2400" u="none" cap="none" strike="noStrike">
                <a:solidFill>
                  <a:srgbClr val="15704D"/>
                </a:solidFill>
                <a:latin typeface="Arial"/>
                <a:ea typeface="Arial"/>
                <a:cs typeface="Arial"/>
                <a:sym typeface="Arial"/>
              </a:rPr>
              <a:t> </a:t>
            </a:r>
            <a:r>
              <a:rPr b="0" i="0" lang="en-US" sz="2400" u="none" cap="none" strike="noStrike">
                <a:solidFill>
                  <a:srgbClr val="15704D"/>
                </a:solidFill>
                <a:latin typeface="Calibri"/>
                <a:ea typeface="Calibri"/>
                <a:cs typeface="Calibri"/>
                <a:sym typeface="Calibri"/>
              </a:rPr>
              <a:t>분석</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1240" name="Shape 1240"/>
        <p:cNvGrpSpPr/>
        <p:nvPr/>
      </p:nvGrpSpPr>
      <p:grpSpPr>
        <a:xfrm>
          <a:off x="0" y="0"/>
          <a:ext cx="0" cy="0"/>
          <a:chOff x="0" y="0"/>
          <a:chExt cx="0" cy="0"/>
        </a:xfrm>
      </p:grpSpPr>
      <p:pic>
        <p:nvPicPr>
          <p:cNvPr id="1241" name="Google Shape;1241;p30"/>
          <p:cNvPicPr preferRelativeResize="0"/>
          <p:nvPr/>
        </p:nvPicPr>
        <p:blipFill rotWithShape="1">
          <a:blip r:embed="rId3">
            <a:alphaModFix amt="48000"/>
          </a:blip>
          <a:srcRect b="0" l="0" r="0" t="0"/>
          <a:stretch/>
        </p:blipFill>
        <p:spPr>
          <a:xfrm>
            <a:off x="3492500" y="152400"/>
            <a:ext cx="11163300" cy="10236200"/>
          </a:xfrm>
          <a:prstGeom prst="rect">
            <a:avLst/>
          </a:prstGeom>
          <a:noFill/>
          <a:ln>
            <a:noFill/>
          </a:ln>
        </p:spPr>
      </p:pic>
      <p:pic>
        <p:nvPicPr>
          <p:cNvPr id="1242" name="Google Shape;1242;p30"/>
          <p:cNvPicPr preferRelativeResize="0"/>
          <p:nvPr/>
        </p:nvPicPr>
        <p:blipFill rotWithShape="1">
          <a:blip r:embed="rId4">
            <a:alphaModFix amt="40000"/>
          </a:blip>
          <a:srcRect b="0" l="0" r="0" t="0"/>
          <a:stretch/>
        </p:blipFill>
        <p:spPr>
          <a:xfrm rot="-120000">
            <a:off x="14833600" y="9982200"/>
            <a:ext cx="1524000" cy="1524000"/>
          </a:xfrm>
          <a:prstGeom prst="rect">
            <a:avLst/>
          </a:prstGeom>
          <a:noFill/>
          <a:ln>
            <a:noFill/>
          </a:ln>
        </p:spPr>
      </p:pic>
      <p:pic>
        <p:nvPicPr>
          <p:cNvPr id="1243" name="Google Shape;1243;p30"/>
          <p:cNvPicPr preferRelativeResize="0"/>
          <p:nvPr/>
        </p:nvPicPr>
        <p:blipFill rotWithShape="1">
          <a:blip r:embed="rId5">
            <a:alphaModFix amt="70000"/>
          </a:blip>
          <a:srcRect b="0" l="0" r="0" t="0"/>
          <a:stretch/>
        </p:blipFill>
        <p:spPr>
          <a:xfrm rot="-120000">
            <a:off x="15913100" y="9677400"/>
            <a:ext cx="1790700" cy="1790700"/>
          </a:xfrm>
          <a:prstGeom prst="rect">
            <a:avLst/>
          </a:prstGeom>
          <a:noFill/>
          <a:ln>
            <a:noFill/>
          </a:ln>
        </p:spPr>
      </p:pic>
      <p:pic>
        <p:nvPicPr>
          <p:cNvPr id="1244" name="Google Shape;1244;p30"/>
          <p:cNvPicPr preferRelativeResize="0"/>
          <p:nvPr/>
        </p:nvPicPr>
        <p:blipFill rotWithShape="1">
          <a:blip r:embed="rId6">
            <a:alphaModFix/>
          </a:blip>
          <a:srcRect b="0" l="0" r="0" t="0"/>
          <a:stretch/>
        </p:blipFill>
        <p:spPr>
          <a:xfrm rot="-120000">
            <a:off x="17272000" y="9398000"/>
            <a:ext cx="2019300" cy="2019300"/>
          </a:xfrm>
          <a:prstGeom prst="rect">
            <a:avLst/>
          </a:prstGeom>
          <a:noFill/>
          <a:ln>
            <a:noFill/>
          </a:ln>
        </p:spPr>
      </p:pic>
      <p:pic>
        <p:nvPicPr>
          <p:cNvPr id="1245" name="Google Shape;1245;p30"/>
          <p:cNvPicPr preferRelativeResize="0"/>
          <p:nvPr/>
        </p:nvPicPr>
        <p:blipFill rotWithShape="1">
          <a:blip r:embed="rId7">
            <a:alphaModFix amt="40000"/>
          </a:blip>
          <a:srcRect b="0" l="0" r="0" t="0"/>
          <a:stretch/>
        </p:blipFill>
        <p:spPr>
          <a:xfrm rot="120000">
            <a:off x="1943100" y="9982200"/>
            <a:ext cx="1524000" cy="1524000"/>
          </a:xfrm>
          <a:prstGeom prst="rect">
            <a:avLst/>
          </a:prstGeom>
          <a:noFill/>
          <a:ln>
            <a:noFill/>
          </a:ln>
        </p:spPr>
      </p:pic>
      <p:pic>
        <p:nvPicPr>
          <p:cNvPr id="1246" name="Google Shape;1246;p30"/>
          <p:cNvPicPr preferRelativeResize="0"/>
          <p:nvPr/>
        </p:nvPicPr>
        <p:blipFill rotWithShape="1">
          <a:blip r:embed="rId8">
            <a:alphaModFix amt="70000"/>
          </a:blip>
          <a:srcRect b="0" l="0" r="0" t="0"/>
          <a:stretch/>
        </p:blipFill>
        <p:spPr>
          <a:xfrm rot="120000">
            <a:off x="584200" y="9677400"/>
            <a:ext cx="1790700" cy="1790700"/>
          </a:xfrm>
          <a:prstGeom prst="rect">
            <a:avLst/>
          </a:prstGeom>
          <a:noFill/>
          <a:ln>
            <a:noFill/>
          </a:ln>
        </p:spPr>
      </p:pic>
      <p:pic>
        <p:nvPicPr>
          <p:cNvPr id="1247" name="Google Shape;1247;p30"/>
          <p:cNvPicPr preferRelativeResize="0"/>
          <p:nvPr/>
        </p:nvPicPr>
        <p:blipFill rotWithShape="1">
          <a:blip r:embed="rId9">
            <a:alphaModFix/>
          </a:blip>
          <a:srcRect b="0" l="0" r="0" t="0"/>
          <a:stretch/>
        </p:blipFill>
        <p:spPr>
          <a:xfrm rot="120000">
            <a:off x="-1003300" y="9398000"/>
            <a:ext cx="2019300" cy="2019300"/>
          </a:xfrm>
          <a:prstGeom prst="rect">
            <a:avLst/>
          </a:prstGeom>
          <a:noFill/>
          <a:ln>
            <a:noFill/>
          </a:ln>
        </p:spPr>
      </p:pic>
      <p:pic>
        <p:nvPicPr>
          <p:cNvPr id="1248" name="Google Shape;1248;p30"/>
          <p:cNvPicPr preferRelativeResize="0"/>
          <p:nvPr/>
        </p:nvPicPr>
        <p:blipFill rotWithShape="1">
          <a:blip r:embed="rId10">
            <a:alphaModFix amt="40000"/>
          </a:blip>
          <a:srcRect b="0" l="0" r="0" t="0"/>
          <a:stretch/>
        </p:blipFill>
        <p:spPr>
          <a:xfrm rot="120000">
            <a:off x="14833600" y="-1219200"/>
            <a:ext cx="1524000" cy="1524000"/>
          </a:xfrm>
          <a:prstGeom prst="rect">
            <a:avLst/>
          </a:prstGeom>
          <a:noFill/>
          <a:ln>
            <a:noFill/>
          </a:ln>
        </p:spPr>
      </p:pic>
      <p:pic>
        <p:nvPicPr>
          <p:cNvPr id="1249" name="Google Shape;1249;p30"/>
          <p:cNvPicPr preferRelativeResize="0"/>
          <p:nvPr/>
        </p:nvPicPr>
        <p:blipFill rotWithShape="1">
          <a:blip r:embed="rId11">
            <a:alphaModFix amt="70000"/>
          </a:blip>
          <a:srcRect b="0" l="0" r="0" t="0"/>
          <a:stretch/>
        </p:blipFill>
        <p:spPr>
          <a:xfrm rot="120000">
            <a:off x="15913100" y="-1168400"/>
            <a:ext cx="1790700" cy="1790700"/>
          </a:xfrm>
          <a:prstGeom prst="rect">
            <a:avLst/>
          </a:prstGeom>
          <a:noFill/>
          <a:ln>
            <a:noFill/>
          </a:ln>
        </p:spPr>
      </p:pic>
      <p:pic>
        <p:nvPicPr>
          <p:cNvPr id="1250" name="Google Shape;1250;p30"/>
          <p:cNvPicPr preferRelativeResize="0"/>
          <p:nvPr/>
        </p:nvPicPr>
        <p:blipFill rotWithShape="1">
          <a:blip r:embed="rId12">
            <a:alphaModFix/>
          </a:blip>
          <a:srcRect b="0" l="0" r="0" t="0"/>
          <a:stretch/>
        </p:blipFill>
        <p:spPr>
          <a:xfrm rot="120000">
            <a:off x="17272000" y="-1117600"/>
            <a:ext cx="2019300" cy="2019300"/>
          </a:xfrm>
          <a:prstGeom prst="rect">
            <a:avLst/>
          </a:prstGeom>
          <a:noFill/>
          <a:ln>
            <a:noFill/>
          </a:ln>
        </p:spPr>
      </p:pic>
      <p:pic>
        <p:nvPicPr>
          <p:cNvPr id="1251" name="Google Shape;1251;p30"/>
          <p:cNvPicPr preferRelativeResize="0"/>
          <p:nvPr/>
        </p:nvPicPr>
        <p:blipFill rotWithShape="1">
          <a:blip r:embed="rId13">
            <a:alphaModFix amt="40000"/>
          </a:blip>
          <a:srcRect b="0" l="0" r="0" t="0"/>
          <a:stretch/>
        </p:blipFill>
        <p:spPr>
          <a:xfrm rot="-120000">
            <a:off x="1943100" y="-1219200"/>
            <a:ext cx="1524000" cy="1524000"/>
          </a:xfrm>
          <a:prstGeom prst="rect">
            <a:avLst/>
          </a:prstGeom>
          <a:noFill/>
          <a:ln>
            <a:noFill/>
          </a:ln>
        </p:spPr>
      </p:pic>
      <p:pic>
        <p:nvPicPr>
          <p:cNvPr id="1252" name="Google Shape;1252;p30"/>
          <p:cNvPicPr preferRelativeResize="0"/>
          <p:nvPr/>
        </p:nvPicPr>
        <p:blipFill rotWithShape="1">
          <a:blip r:embed="rId14">
            <a:alphaModFix amt="70000"/>
          </a:blip>
          <a:srcRect b="0" l="0" r="0" t="0"/>
          <a:stretch/>
        </p:blipFill>
        <p:spPr>
          <a:xfrm rot="-120000">
            <a:off x="584200" y="-1168400"/>
            <a:ext cx="1790700" cy="1790700"/>
          </a:xfrm>
          <a:prstGeom prst="rect">
            <a:avLst/>
          </a:prstGeom>
          <a:noFill/>
          <a:ln>
            <a:noFill/>
          </a:ln>
        </p:spPr>
      </p:pic>
      <p:pic>
        <p:nvPicPr>
          <p:cNvPr id="1253" name="Google Shape;1253;p30"/>
          <p:cNvPicPr preferRelativeResize="0"/>
          <p:nvPr/>
        </p:nvPicPr>
        <p:blipFill rotWithShape="1">
          <a:blip r:embed="rId15">
            <a:alphaModFix/>
          </a:blip>
          <a:srcRect b="0" l="0" r="0" t="0"/>
          <a:stretch/>
        </p:blipFill>
        <p:spPr>
          <a:xfrm rot="-120000">
            <a:off x="-1003300" y="-1117600"/>
            <a:ext cx="2019300" cy="2019300"/>
          </a:xfrm>
          <a:prstGeom prst="rect">
            <a:avLst/>
          </a:prstGeom>
          <a:noFill/>
          <a:ln>
            <a:noFill/>
          </a:ln>
        </p:spPr>
      </p:pic>
      <p:pic>
        <p:nvPicPr>
          <p:cNvPr id="1254" name="Google Shape;1254;p30"/>
          <p:cNvPicPr preferRelativeResize="0"/>
          <p:nvPr/>
        </p:nvPicPr>
        <p:blipFill rotWithShape="1">
          <a:blip r:embed="rId16">
            <a:alphaModFix/>
          </a:blip>
          <a:srcRect b="0" l="0" r="0" t="0"/>
          <a:stretch/>
        </p:blipFill>
        <p:spPr>
          <a:xfrm>
            <a:off x="0" y="0"/>
            <a:ext cx="18288000" cy="1143000"/>
          </a:xfrm>
          <a:prstGeom prst="rect">
            <a:avLst/>
          </a:prstGeom>
          <a:noFill/>
          <a:ln>
            <a:noFill/>
          </a:ln>
        </p:spPr>
      </p:pic>
      <p:sp>
        <p:nvSpPr>
          <p:cNvPr id="1255" name="Google Shape;1255;p30"/>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800" u="none" strike="noStrike">
                <a:solidFill>
                  <a:schemeClr val="lt1"/>
                </a:solidFill>
                <a:latin typeface="Arial"/>
                <a:ea typeface="Arial"/>
                <a:cs typeface="Arial"/>
                <a:sym typeface="Arial"/>
              </a:rPr>
              <a:t># 05</a:t>
            </a:r>
            <a:endParaRPr/>
          </a:p>
          <a:p>
            <a:pPr indent="0" lvl="0" marL="0" marR="0" rtl="0" algn="l">
              <a:lnSpc>
                <a:spcPct val="134460"/>
              </a:lnSpc>
              <a:spcBef>
                <a:spcPts val="0"/>
              </a:spcBef>
              <a:spcAft>
                <a:spcPts val="0"/>
              </a:spcAft>
              <a:buNone/>
            </a:pPr>
            <a:r>
              <a:rPr b="0" i="0" lang="en-US" sz="2800" u="none" strike="noStrike">
                <a:solidFill>
                  <a:schemeClr val="lt1"/>
                </a:solidFill>
                <a:latin typeface="Calibri"/>
                <a:ea typeface="Calibri"/>
                <a:cs typeface="Calibri"/>
                <a:sym typeface="Calibri"/>
              </a:rPr>
              <a:t>어린이</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보호구역에서의</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교통법규</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위반</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분석</a:t>
            </a:r>
            <a:endParaRPr/>
          </a:p>
        </p:txBody>
      </p:sp>
      <p:pic>
        <p:nvPicPr>
          <p:cNvPr id="1256" name="Google Shape;1256;p30"/>
          <p:cNvPicPr preferRelativeResize="0"/>
          <p:nvPr/>
        </p:nvPicPr>
        <p:blipFill rotWithShape="1">
          <a:blip r:embed="rId17">
            <a:alphaModFix/>
          </a:blip>
          <a:srcRect b="0" l="0" r="0" t="0"/>
          <a:stretch/>
        </p:blipFill>
        <p:spPr>
          <a:xfrm>
            <a:off x="16522700" y="7658100"/>
            <a:ext cx="889000" cy="889000"/>
          </a:xfrm>
          <a:prstGeom prst="rect">
            <a:avLst/>
          </a:prstGeom>
          <a:noFill/>
          <a:ln>
            <a:noFill/>
          </a:ln>
        </p:spPr>
      </p:pic>
      <p:pic>
        <p:nvPicPr>
          <p:cNvPr id="1257" name="Google Shape;1257;p30"/>
          <p:cNvPicPr preferRelativeResize="0"/>
          <p:nvPr/>
        </p:nvPicPr>
        <p:blipFill rotWithShape="1">
          <a:blip r:embed="rId18">
            <a:alphaModFix/>
          </a:blip>
          <a:srcRect b="0" l="0" r="0" t="0"/>
          <a:stretch/>
        </p:blipFill>
        <p:spPr>
          <a:xfrm>
            <a:off x="16522700" y="5727700"/>
            <a:ext cx="889000" cy="889000"/>
          </a:xfrm>
          <a:prstGeom prst="rect">
            <a:avLst/>
          </a:prstGeom>
          <a:noFill/>
          <a:ln>
            <a:noFill/>
          </a:ln>
        </p:spPr>
      </p:pic>
      <p:pic>
        <p:nvPicPr>
          <p:cNvPr id="1258" name="Google Shape;1258;p30"/>
          <p:cNvPicPr preferRelativeResize="0"/>
          <p:nvPr/>
        </p:nvPicPr>
        <p:blipFill rotWithShape="1">
          <a:blip r:embed="rId19">
            <a:alphaModFix/>
          </a:blip>
          <a:srcRect b="0" l="0" r="0" t="0"/>
          <a:stretch/>
        </p:blipFill>
        <p:spPr>
          <a:xfrm>
            <a:off x="16522700" y="6692900"/>
            <a:ext cx="889000" cy="889000"/>
          </a:xfrm>
          <a:prstGeom prst="rect">
            <a:avLst/>
          </a:prstGeom>
          <a:noFill/>
          <a:ln>
            <a:noFill/>
          </a:ln>
        </p:spPr>
      </p:pic>
      <p:pic>
        <p:nvPicPr>
          <p:cNvPr id="1259" name="Google Shape;1259;p30"/>
          <p:cNvPicPr preferRelativeResize="0"/>
          <p:nvPr/>
        </p:nvPicPr>
        <p:blipFill rotWithShape="1">
          <a:blip r:embed="rId20">
            <a:alphaModFix/>
          </a:blip>
          <a:srcRect b="0" l="0" r="0" t="0"/>
          <a:stretch/>
        </p:blipFill>
        <p:spPr>
          <a:xfrm>
            <a:off x="538480" y="1549384"/>
            <a:ext cx="17211040" cy="7676865"/>
          </a:xfrm>
          <a:prstGeom prst="rect">
            <a:avLst/>
          </a:prstGeom>
          <a:solidFill>
            <a:srgbClr val="F1EDEC"/>
          </a:solidFill>
          <a:ln>
            <a:noFill/>
          </a:ln>
        </p:spPr>
      </p:pic>
      <p:pic>
        <p:nvPicPr>
          <p:cNvPr id="1260" name="Google Shape;1260;p30"/>
          <p:cNvPicPr preferRelativeResize="0"/>
          <p:nvPr/>
        </p:nvPicPr>
        <p:blipFill rotWithShape="1">
          <a:blip r:embed="rId21">
            <a:alphaModFix/>
          </a:blip>
          <a:srcRect b="0" l="0" r="0" t="0"/>
          <a:stretch/>
        </p:blipFill>
        <p:spPr>
          <a:xfrm>
            <a:off x="2616200" y="3822700"/>
            <a:ext cx="6261100" cy="5049416"/>
          </a:xfrm>
          <a:prstGeom prst="rect">
            <a:avLst/>
          </a:prstGeom>
          <a:noFill/>
          <a:ln>
            <a:noFill/>
          </a:ln>
        </p:spPr>
      </p:pic>
      <p:pic>
        <p:nvPicPr>
          <p:cNvPr id="1261" name="Google Shape;1261;p30"/>
          <p:cNvPicPr preferRelativeResize="0"/>
          <p:nvPr/>
        </p:nvPicPr>
        <p:blipFill rotWithShape="1">
          <a:blip r:embed="rId22">
            <a:alphaModFix/>
          </a:blip>
          <a:srcRect b="0" l="0" r="0" t="0"/>
          <a:stretch/>
        </p:blipFill>
        <p:spPr>
          <a:xfrm>
            <a:off x="3048000" y="3543300"/>
            <a:ext cx="5397500" cy="1151315"/>
          </a:xfrm>
          <a:prstGeom prst="rect">
            <a:avLst/>
          </a:prstGeom>
          <a:noFill/>
          <a:ln>
            <a:noFill/>
          </a:ln>
        </p:spPr>
      </p:pic>
      <p:pic>
        <p:nvPicPr>
          <p:cNvPr id="1262" name="Google Shape;1262;p30"/>
          <p:cNvPicPr preferRelativeResize="0"/>
          <p:nvPr/>
        </p:nvPicPr>
        <p:blipFill rotWithShape="1">
          <a:blip r:embed="rId23">
            <a:alphaModFix/>
          </a:blip>
          <a:srcRect b="0" l="0" r="0" t="0"/>
          <a:stretch/>
        </p:blipFill>
        <p:spPr>
          <a:xfrm rot="7620000">
            <a:off x="12026899" y="2149072"/>
            <a:ext cx="1028700" cy="1028700"/>
          </a:xfrm>
          <a:prstGeom prst="rect">
            <a:avLst/>
          </a:prstGeom>
          <a:noFill/>
          <a:ln>
            <a:noFill/>
          </a:ln>
        </p:spPr>
      </p:pic>
      <p:pic>
        <p:nvPicPr>
          <p:cNvPr id="1263" name="Google Shape;1263;p30"/>
          <p:cNvPicPr preferRelativeResize="0"/>
          <p:nvPr/>
        </p:nvPicPr>
        <p:blipFill rotWithShape="1">
          <a:blip r:embed="rId21">
            <a:alphaModFix/>
          </a:blip>
          <a:srcRect b="0" l="0" r="0" t="0"/>
          <a:stretch/>
        </p:blipFill>
        <p:spPr>
          <a:xfrm>
            <a:off x="9410700" y="3822700"/>
            <a:ext cx="6261100" cy="5049416"/>
          </a:xfrm>
          <a:prstGeom prst="rect">
            <a:avLst/>
          </a:prstGeom>
          <a:noFill/>
          <a:ln>
            <a:noFill/>
          </a:ln>
        </p:spPr>
      </p:pic>
      <p:pic>
        <p:nvPicPr>
          <p:cNvPr id="1264" name="Google Shape;1264;p30"/>
          <p:cNvPicPr preferRelativeResize="0"/>
          <p:nvPr/>
        </p:nvPicPr>
        <p:blipFill rotWithShape="1">
          <a:blip r:embed="rId22">
            <a:alphaModFix/>
          </a:blip>
          <a:srcRect b="0" l="0" r="0" t="0"/>
          <a:stretch/>
        </p:blipFill>
        <p:spPr>
          <a:xfrm>
            <a:off x="9842500" y="3543300"/>
            <a:ext cx="5397500" cy="1151315"/>
          </a:xfrm>
          <a:prstGeom prst="rect">
            <a:avLst/>
          </a:prstGeom>
          <a:noFill/>
          <a:ln>
            <a:noFill/>
          </a:ln>
        </p:spPr>
      </p:pic>
      <p:sp>
        <p:nvSpPr>
          <p:cNvPr id="1265" name="Google Shape;1265;p30"/>
          <p:cNvSpPr txBox="1"/>
          <p:nvPr/>
        </p:nvSpPr>
        <p:spPr>
          <a:xfrm>
            <a:off x="5251450" y="22801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01</a:t>
            </a:r>
            <a:endParaRPr/>
          </a:p>
        </p:txBody>
      </p:sp>
      <p:sp>
        <p:nvSpPr>
          <p:cNvPr id="1266" name="Google Shape;1266;p30"/>
          <p:cNvSpPr txBox="1"/>
          <p:nvPr/>
        </p:nvSpPr>
        <p:spPr>
          <a:xfrm>
            <a:off x="12052300" y="23055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02</a:t>
            </a:r>
            <a:endParaRPr/>
          </a:p>
        </p:txBody>
      </p:sp>
      <p:sp>
        <p:nvSpPr>
          <p:cNvPr id="1267" name="Google Shape;1267;p30"/>
          <p:cNvSpPr txBox="1"/>
          <p:nvPr/>
        </p:nvSpPr>
        <p:spPr>
          <a:xfrm>
            <a:off x="5100352" y="3848100"/>
            <a:ext cx="164334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귀무가설</a:t>
            </a:r>
            <a:endParaRPr sz="2200">
              <a:solidFill>
                <a:schemeClr val="dk1"/>
              </a:solidFill>
              <a:latin typeface="Arial"/>
              <a:ea typeface="Arial"/>
              <a:cs typeface="Arial"/>
              <a:sym typeface="Arial"/>
            </a:endParaRPr>
          </a:p>
        </p:txBody>
      </p:sp>
      <p:sp>
        <p:nvSpPr>
          <p:cNvPr id="1268" name="Google Shape;1268;p30"/>
          <p:cNvSpPr txBox="1"/>
          <p:nvPr/>
        </p:nvSpPr>
        <p:spPr>
          <a:xfrm>
            <a:off x="3505200" y="5792569"/>
            <a:ext cx="442850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 유의미한 영향을 끼치지 않는다</a:t>
            </a:r>
            <a:endParaRPr sz="2000">
              <a:solidFill>
                <a:schemeClr val="dk1"/>
              </a:solidFill>
              <a:latin typeface="Calibri"/>
              <a:ea typeface="Calibri"/>
              <a:cs typeface="Calibri"/>
              <a:sym typeface="Calibri"/>
            </a:endParaRPr>
          </a:p>
        </p:txBody>
      </p:sp>
      <p:sp>
        <p:nvSpPr>
          <p:cNvPr id="1269" name="Google Shape;1269;p30"/>
          <p:cNvSpPr txBox="1"/>
          <p:nvPr/>
        </p:nvSpPr>
        <p:spPr>
          <a:xfrm>
            <a:off x="11989546" y="3854966"/>
            <a:ext cx="157405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대립가설</a:t>
            </a:r>
            <a:endParaRPr sz="2200">
              <a:solidFill>
                <a:schemeClr val="dk1"/>
              </a:solidFill>
              <a:latin typeface="Arial"/>
              <a:ea typeface="Arial"/>
              <a:cs typeface="Arial"/>
              <a:sym typeface="Arial"/>
            </a:endParaRPr>
          </a:p>
        </p:txBody>
      </p:sp>
      <p:sp>
        <p:nvSpPr>
          <p:cNvPr id="1270" name="Google Shape;1270;p30"/>
          <p:cNvSpPr txBox="1"/>
          <p:nvPr/>
        </p:nvSpPr>
        <p:spPr>
          <a:xfrm>
            <a:off x="10360148" y="5791553"/>
            <a:ext cx="464942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유의미한 영향을 끼친다.</a:t>
            </a:r>
            <a:endParaRPr sz="2000">
              <a:solidFill>
                <a:schemeClr val="dk1"/>
              </a:solidFill>
              <a:latin typeface="Calibri"/>
              <a:ea typeface="Calibri"/>
              <a:cs typeface="Calibri"/>
              <a:sym typeface="Calibri"/>
            </a:endParaRPr>
          </a:p>
        </p:txBody>
      </p:sp>
      <p:pic>
        <p:nvPicPr>
          <p:cNvPr id="1271" name="Google Shape;1271;p30"/>
          <p:cNvPicPr preferRelativeResize="0"/>
          <p:nvPr/>
        </p:nvPicPr>
        <p:blipFill rotWithShape="1">
          <a:blip r:embed="rId24">
            <a:alphaModFix/>
          </a:blip>
          <a:srcRect b="0" l="0" r="0" t="0"/>
          <a:stretch/>
        </p:blipFill>
        <p:spPr>
          <a:xfrm>
            <a:off x="741680" y="1803706"/>
            <a:ext cx="17211040" cy="7623308"/>
          </a:xfrm>
          <a:prstGeom prst="rect">
            <a:avLst/>
          </a:prstGeom>
          <a:noFill/>
          <a:ln>
            <a:noFill/>
          </a:ln>
        </p:spPr>
      </p:pic>
      <p:pic>
        <p:nvPicPr>
          <p:cNvPr id="1272" name="Google Shape;1272;p30"/>
          <p:cNvPicPr preferRelativeResize="0"/>
          <p:nvPr/>
        </p:nvPicPr>
        <p:blipFill rotWithShape="1">
          <a:blip r:embed="rId25">
            <a:alphaModFix/>
          </a:blip>
          <a:srcRect b="0" l="0" r="0" t="0"/>
          <a:stretch/>
        </p:blipFill>
        <p:spPr>
          <a:xfrm>
            <a:off x="990600" y="2092192"/>
            <a:ext cx="17211040" cy="7623308"/>
          </a:xfrm>
          <a:prstGeom prst="rect">
            <a:avLst/>
          </a:prstGeom>
          <a:noFill/>
          <a:ln>
            <a:noFill/>
          </a:ln>
        </p:spPr>
      </p:pic>
      <p:pic>
        <p:nvPicPr>
          <p:cNvPr id="1273" name="Google Shape;1273;p30"/>
          <p:cNvPicPr preferRelativeResize="0"/>
          <p:nvPr/>
        </p:nvPicPr>
        <p:blipFill rotWithShape="1">
          <a:blip r:embed="rId26">
            <a:alphaModFix/>
          </a:blip>
          <a:srcRect b="0" l="0" r="0" t="0"/>
          <a:stretch/>
        </p:blipFill>
        <p:spPr>
          <a:xfrm>
            <a:off x="1371600" y="1788092"/>
            <a:ext cx="3048000" cy="617243"/>
          </a:xfrm>
          <a:prstGeom prst="rect">
            <a:avLst/>
          </a:prstGeom>
          <a:noFill/>
          <a:ln>
            <a:noFill/>
          </a:ln>
        </p:spPr>
      </p:pic>
      <p:sp>
        <p:nvSpPr>
          <p:cNvPr id="1274" name="Google Shape;1274;p30"/>
          <p:cNvSpPr txBox="1"/>
          <p:nvPr/>
        </p:nvSpPr>
        <p:spPr>
          <a:xfrm>
            <a:off x="1569679" y="1880378"/>
            <a:ext cx="279338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새로운 insight 도출 </a:t>
            </a:r>
            <a:endParaRPr sz="2000">
              <a:solidFill>
                <a:schemeClr val="dk1"/>
              </a:solidFill>
              <a:latin typeface="Arial"/>
              <a:ea typeface="Arial"/>
              <a:cs typeface="Arial"/>
              <a:sym typeface="Arial"/>
            </a:endParaRPr>
          </a:p>
        </p:txBody>
      </p:sp>
      <p:pic>
        <p:nvPicPr>
          <p:cNvPr id="1275" name="Google Shape;1275;p30"/>
          <p:cNvPicPr preferRelativeResize="0"/>
          <p:nvPr/>
        </p:nvPicPr>
        <p:blipFill rotWithShape="1">
          <a:blip r:embed="rId27">
            <a:alphaModFix/>
          </a:blip>
          <a:srcRect b="0" l="0" r="0" t="0"/>
          <a:stretch/>
        </p:blipFill>
        <p:spPr>
          <a:xfrm>
            <a:off x="1294305" y="2580422"/>
            <a:ext cx="7849695" cy="1590897"/>
          </a:xfrm>
          <a:prstGeom prst="rect">
            <a:avLst/>
          </a:prstGeom>
          <a:noFill/>
          <a:ln>
            <a:noFill/>
          </a:ln>
        </p:spPr>
      </p:pic>
      <p:pic>
        <p:nvPicPr>
          <p:cNvPr id="1276" name="Google Shape;1276;p30"/>
          <p:cNvPicPr preferRelativeResize="0"/>
          <p:nvPr/>
        </p:nvPicPr>
        <p:blipFill rotWithShape="1">
          <a:blip r:embed="rId28">
            <a:alphaModFix/>
          </a:blip>
          <a:srcRect b="0" l="0" r="0" t="0"/>
          <a:stretch/>
        </p:blipFill>
        <p:spPr>
          <a:xfrm>
            <a:off x="5882026" y="4276186"/>
            <a:ext cx="11679280" cy="3200847"/>
          </a:xfrm>
          <a:prstGeom prst="rect">
            <a:avLst/>
          </a:prstGeom>
          <a:noFill/>
          <a:ln>
            <a:noFill/>
          </a:ln>
        </p:spPr>
      </p:pic>
      <p:pic>
        <p:nvPicPr>
          <p:cNvPr id="1277" name="Google Shape;1277;p30"/>
          <p:cNvPicPr preferRelativeResize="0"/>
          <p:nvPr/>
        </p:nvPicPr>
        <p:blipFill rotWithShape="1">
          <a:blip r:embed="rId29">
            <a:alphaModFix/>
          </a:blip>
          <a:srcRect b="0" l="0" r="0" t="0"/>
          <a:stretch/>
        </p:blipFill>
        <p:spPr>
          <a:xfrm>
            <a:off x="1402121" y="7725346"/>
            <a:ext cx="7754432" cy="1590897"/>
          </a:xfrm>
          <a:prstGeom prst="rect">
            <a:avLst/>
          </a:prstGeom>
          <a:noFill/>
          <a:ln>
            <a:noFill/>
          </a:ln>
        </p:spPr>
      </p:pic>
      <p:pic>
        <p:nvPicPr>
          <p:cNvPr id="1278" name="Google Shape;1278;p30"/>
          <p:cNvPicPr preferRelativeResize="0"/>
          <p:nvPr/>
        </p:nvPicPr>
        <p:blipFill rotWithShape="1">
          <a:blip r:embed="rId30">
            <a:alphaModFix/>
          </a:blip>
          <a:srcRect b="0" l="0" r="0" t="0"/>
          <a:stretch/>
        </p:blipFill>
        <p:spPr>
          <a:xfrm>
            <a:off x="9537594" y="8024177"/>
            <a:ext cx="8305906" cy="1114581"/>
          </a:xfrm>
          <a:prstGeom prst="rect">
            <a:avLst/>
          </a:prstGeom>
          <a:noFill/>
          <a:ln>
            <a:noFill/>
          </a:ln>
        </p:spPr>
      </p:pic>
      <p:sp>
        <p:nvSpPr>
          <p:cNvPr id="1279" name="Google Shape;1279;p30"/>
          <p:cNvSpPr/>
          <p:nvPr/>
        </p:nvSpPr>
        <p:spPr>
          <a:xfrm rot="5400000">
            <a:off x="7883684" y="3570532"/>
            <a:ext cx="1108915" cy="780194"/>
          </a:xfrm>
          <a:prstGeom prst="rightArrow">
            <a:avLst>
              <a:gd fmla="val 50000" name="adj1"/>
              <a:gd fmla="val 50000" name="adj2"/>
            </a:avLst>
          </a:prstGeom>
          <a:solidFill>
            <a:srgbClr val="D6E3BC"/>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0" name="Google Shape;1280;p30"/>
          <p:cNvSpPr/>
          <p:nvPr/>
        </p:nvSpPr>
        <p:spPr>
          <a:xfrm>
            <a:off x="8243926" y="8290055"/>
            <a:ext cx="1199688" cy="582823"/>
          </a:xfrm>
          <a:prstGeom prst="rightArrow">
            <a:avLst>
              <a:gd fmla="val 50000" name="adj1"/>
              <a:gd fmla="val 50000" name="adj2"/>
            </a:avLst>
          </a:prstGeom>
          <a:solidFill>
            <a:srgbClr val="D6E3BC"/>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1285" name="Shape 1285"/>
        <p:cNvGrpSpPr/>
        <p:nvPr/>
      </p:nvGrpSpPr>
      <p:grpSpPr>
        <a:xfrm>
          <a:off x="0" y="0"/>
          <a:ext cx="0" cy="0"/>
          <a:chOff x="0" y="0"/>
          <a:chExt cx="0" cy="0"/>
        </a:xfrm>
      </p:grpSpPr>
      <p:pic>
        <p:nvPicPr>
          <p:cNvPr id="1286" name="Google Shape;1286;p31"/>
          <p:cNvPicPr preferRelativeResize="0"/>
          <p:nvPr/>
        </p:nvPicPr>
        <p:blipFill rotWithShape="1">
          <a:blip r:embed="rId3">
            <a:alphaModFix amt="48000"/>
          </a:blip>
          <a:srcRect b="0" l="0" r="0" t="0"/>
          <a:stretch/>
        </p:blipFill>
        <p:spPr>
          <a:xfrm>
            <a:off x="3492500" y="152400"/>
            <a:ext cx="11163300" cy="10236200"/>
          </a:xfrm>
          <a:prstGeom prst="rect">
            <a:avLst/>
          </a:prstGeom>
          <a:noFill/>
          <a:ln>
            <a:noFill/>
          </a:ln>
        </p:spPr>
      </p:pic>
      <p:pic>
        <p:nvPicPr>
          <p:cNvPr id="1287" name="Google Shape;1287;p31"/>
          <p:cNvPicPr preferRelativeResize="0"/>
          <p:nvPr/>
        </p:nvPicPr>
        <p:blipFill rotWithShape="1">
          <a:blip r:embed="rId3">
            <a:alphaModFix amt="48000"/>
          </a:blip>
          <a:srcRect b="0" l="0" r="0" t="0"/>
          <a:stretch/>
        </p:blipFill>
        <p:spPr>
          <a:xfrm>
            <a:off x="3340100" y="0"/>
            <a:ext cx="11163300" cy="10236200"/>
          </a:xfrm>
          <a:prstGeom prst="rect">
            <a:avLst/>
          </a:prstGeom>
          <a:noFill/>
          <a:ln>
            <a:noFill/>
          </a:ln>
        </p:spPr>
      </p:pic>
      <p:pic>
        <p:nvPicPr>
          <p:cNvPr id="1288" name="Google Shape;1288;p31"/>
          <p:cNvPicPr preferRelativeResize="0"/>
          <p:nvPr/>
        </p:nvPicPr>
        <p:blipFill rotWithShape="1">
          <a:blip r:embed="rId4">
            <a:alphaModFix amt="40000"/>
          </a:blip>
          <a:srcRect b="0" l="0" r="0" t="0"/>
          <a:stretch/>
        </p:blipFill>
        <p:spPr>
          <a:xfrm rot="-120000">
            <a:off x="14833600" y="9982200"/>
            <a:ext cx="1524000" cy="1524000"/>
          </a:xfrm>
          <a:prstGeom prst="rect">
            <a:avLst/>
          </a:prstGeom>
          <a:noFill/>
          <a:ln>
            <a:noFill/>
          </a:ln>
        </p:spPr>
      </p:pic>
      <p:pic>
        <p:nvPicPr>
          <p:cNvPr id="1289" name="Google Shape;1289;p31"/>
          <p:cNvPicPr preferRelativeResize="0"/>
          <p:nvPr/>
        </p:nvPicPr>
        <p:blipFill rotWithShape="1">
          <a:blip r:embed="rId5">
            <a:alphaModFix amt="70000"/>
          </a:blip>
          <a:srcRect b="0" l="0" r="0" t="0"/>
          <a:stretch/>
        </p:blipFill>
        <p:spPr>
          <a:xfrm rot="-120000">
            <a:off x="15913100" y="9677400"/>
            <a:ext cx="1790700" cy="1790700"/>
          </a:xfrm>
          <a:prstGeom prst="rect">
            <a:avLst/>
          </a:prstGeom>
          <a:noFill/>
          <a:ln>
            <a:noFill/>
          </a:ln>
        </p:spPr>
      </p:pic>
      <p:pic>
        <p:nvPicPr>
          <p:cNvPr id="1290" name="Google Shape;1290;p31"/>
          <p:cNvPicPr preferRelativeResize="0"/>
          <p:nvPr/>
        </p:nvPicPr>
        <p:blipFill rotWithShape="1">
          <a:blip r:embed="rId6">
            <a:alphaModFix/>
          </a:blip>
          <a:srcRect b="0" l="0" r="0" t="0"/>
          <a:stretch/>
        </p:blipFill>
        <p:spPr>
          <a:xfrm rot="-120000">
            <a:off x="17272000" y="9398000"/>
            <a:ext cx="2019300" cy="2019300"/>
          </a:xfrm>
          <a:prstGeom prst="rect">
            <a:avLst/>
          </a:prstGeom>
          <a:noFill/>
          <a:ln>
            <a:noFill/>
          </a:ln>
        </p:spPr>
      </p:pic>
      <p:pic>
        <p:nvPicPr>
          <p:cNvPr id="1291" name="Google Shape;1291;p31"/>
          <p:cNvPicPr preferRelativeResize="0"/>
          <p:nvPr/>
        </p:nvPicPr>
        <p:blipFill rotWithShape="1">
          <a:blip r:embed="rId7">
            <a:alphaModFix amt="40000"/>
          </a:blip>
          <a:srcRect b="0" l="0" r="0" t="0"/>
          <a:stretch/>
        </p:blipFill>
        <p:spPr>
          <a:xfrm rot="120000">
            <a:off x="1943100" y="9982200"/>
            <a:ext cx="1524000" cy="1524000"/>
          </a:xfrm>
          <a:prstGeom prst="rect">
            <a:avLst/>
          </a:prstGeom>
          <a:noFill/>
          <a:ln>
            <a:noFill/>
          </a:ln>
        </p:spPr>
      </p:pic>
      <p:pic>
        <p:nvPicPr>
          <p:cNvPr id="1292" name="Google Shape;1292;p31"/>
          <p:cNvPicPr preferRelativeResize="0"/>
          <p:nvPr/>
        </p:nvPicPr>
        <p:blipFill rotWithShape="1">
          <a:blip r:embed="rId8">
            <a:alphaModFix amt="70000"/>
          </a:blip>
          <a:srcRect b="0" l="0" r="0" t="0"/>
          <a:stretch/>
        </p:blipFill>
        <p:spPr>
          <a:xfrm rot="120000">
            <a:off x="584200" y="9677400"/>
            <a:ext cx="1790700" cy="1790700"/>
          </a:xfrm>
          <a:prstGeom prst="rect">
            <a:avLst/>
          </a:prstGeom>
          <a:noFill/>
          <a:ln>
            <a:noFill/>
          </a:ln>
        </p:spPr>
      </p:pic>
      <p:pic>
        <p:nvPicPr>
          <p:cNvPr id="1293" name="Google Shape;1293;p31"/>
          <p:cNvPicPr preferRelativeResize="0"/>
          <p:nvPr/>
        </p:nvPicPr>
        <p:blipFill rotWithShape="1">
          <a:blip r:embed="rId9">
            <a:alphaModFix/>
          </a:blip>
          <a:srcRect b="0" l="0" r="0" t="0"/>
          <a:stretch/>
        </p:blipFill>
        <p:spPr>
          <a:xfrm rot="120000">
            <a:off x="-1003300" y="9398000"/>
            <a:ext cx="2019300" cy="2019300"/>
          </a:xfrm>
          <a:prstGeom prst="rect">
            <a:avLst/>
          </a:prstGeom>
          <a:noFill/>
          <a:ln>
            <a:noFill/>
          </a:ln>
        </p:spPr>
      </p:pic>
      <p:pic>
        <p:nvPicPr>
          <p:cNvPr id="1294" name="Google Shape;1294;p31"/>
          <p:cNvPicPr preferRelativeResize="0"/>
          <p:nvPr/>
        </p:nvPicPr>
        <p:blipFill rotWithShape="1">
          <a:blip r:embed="rId10">
            <a:alphaModFix amt="40000"/>
          </a:blip>
          <a:srcRect b="0" l="0" r="0" t="0"/>
          <a:stretch/>
        </p:blipFill>
        <p:spPr>
          <a:xfrm rot="120000">
            <a:off x="14833600" y="-1219200"/>
            <a:ext cx="1524000" cy="1524000"/>
          </a:xfrm>
          <a:prstGeom prst="rect">
            <a:avLst/>
          </a:prstGeom>
          <a:noFill/>
          <a:ln>
            <a:noFill/>
          </a:ln>
        </p:spPr>
      </p:pic>
      <p:pic>
        <p:nvPicPr>
          <p:cNvPr id="1295" name="Google Shape;1295;p31"/>
          <p:cNvPicPr preferRelativeResize="0"/>
          <p:nvPr/>
        </p:nvPicPr>
        <p:blipFill rotWithShape="1">
          <a:blip r:embed="rId11">
            <a:alphaModFix amt="70000"/>
          </a:blip>
          <a:srcRect b="0" l="0" r="0" t="0"/>
          <a:stretch/>
        </p:blipFill>
        <p:spPr>
          <a:xfrm rot="120000">
            <a:off x="15913100" y="-1168400"/>
            <a:ext cx="1790700" cy="1790700"/>
          </a:xfrm>
          <a:prstGeom prst="rect">
            <a:avLst/>
          </a:prstGeom>
          <a:noFill/>
          <a:ln>
            <a:noFill/>
          </a:ln>
        </p:spPr>
      </p:pic>
      <p:pic>
        <p:nvPicPr>
          <p:cNvPr id="1296" name="Google Shape;1296;p31"/>
          <p:cNvPicPr preferRelativeResize="0"/>
          <p:nvPr/>
        </p:nvPicPr>
        <p:blipFill rotWithShape="1">
          <a:blip r:embed="rId12">
            <a:alphaModFix/>
          </a:blip>
          <a:srcRect b="0" l="0" r="0" t="0"/>
          <a:stretch/>
        </p:blipFill>
        <p:spPr>
          <a:xfrm rot="120000">
            <a:off x="17272000" y="-1117600"/>
            <a:ext cx="2019300" cy="2019300"/>
          </a:xfrm>
          <a:prstGeom prst="rect">
            <a:avLst/>
          </a:prstGeom>
          <a:noFill/>
          <a:ln>
            <a:noFill/>
          </a:ln>
        </p:spPr>
      </p:pic>
      <p:pic>
        <p:nvPicPr>
          <p:cNvPr id="1297" name="Google Shape;1297;p31"/>
          <p:cNvPicPr preferRelativeResize="0"/>
          <p:nvPr/>
        </p:nvPicPr>
        <p:blipFill rotWithShape="1">
          <a:blip r:embed="rId13">
            <a:alphaModFix amt="40000"/>
          </a:blip>
          <a:srcRect b="0" l="0" r="0" t="0"/>
          <a:stretch/>
        </p:blipFill>
        <p:spPr>
          <a:xfrm rot="-120000">
            <a:off x="1943100" y="-1219200"/>
            <a:ext cx="1524000" cy="1524000"/>
          </a:xfrm>
          <a:prstGeom prst="rect">
            <a:avLst/>
          </a:prstGeom>
          <a:noFill/>
          <a:ln>
            <a:noFill/>
          </a:ln>
        </p:spPr>
      </p:pic>
      <p:pic>
        <p:nvPicPr>
          <p:cNvPr id="1298" name="Google Shape;1298;p31"/>
          <p:cNvPicPr preferRelativeResize="0"/>
          <p:nvPr/>
        </p:nvPicPr>
        <p:blipFill rotWithShape="1">
          <a:blip r:embed="rId14">
            <a:alphaModFix amt="70000"/>
          </a:blip>
          <a:srcRect b="0" l="0" r="0" t="0"/>
          <a:stretch/>
        </p:blipFill>
        <p:spPr>
          <a:xfrm rot="-120000">
            <a:off x="584200" y="-1168400"/>
            <a:ext cx="1790700" cy="1790700"/>
          </a:xfrm>
          <a:prstGeom prst="rect">
            <a:avLst/>
          </a:prstGeom>
          <a:noFill/>
          <a:ln>
            <a:noFill/>
          </a:ln>
        </p:spPr>
      </p:pic>
      <p:pic>
        <p:nvPicPr>
          <p:cNvPr id="1299" name="Google Shape;1299;p31"/>
          <p:cNvPicPr preferRelativeResize="0"/>
          <p:nvPr/>
        </p:nvPicPr>
        <p:blipFill rotWithShape="1">
          <a:blip r:embed="rId15">
            <a:alphaModFix/>
          </a:blip>
          <a:srcRect b="0" l="0" r="0" t="0"/>
          <a:stretch/>
        </p:blipFill>
        <p:spPr>
          <a:xfrm rot="-120000">
            <a:off x="-1003300" y="-1117600"/>
            <a:ext cx="2019300" cy="2019300"/>
          </a:xfrm>
          <a:prstGeom prst="rect">
            <a:avLst/>
          </a:prstGeom>
          <a:noFill/>
          <a:ln>
            <a:noFill/>
          </a:ln>
        </p:spPr>
      </p:pic>
      <p:pic>
        <p:nvPicPr>
          <p:cNvPr id="1300" name="Google Shape;1300;p31"/>
          <p:cNvPicPr preferRelativeResize="0"/>
          <p:nvPr/>
        </p:nvPicPr>
        <p:blipFill rotWithShape="1">
          <a:blip r:embed="rId16">
            <a:alphaModFix/>
          </a:blip>
          <a:srcRect b="0" l="0" r="0" t="0"/>
          <a:stretch/>
        </p:blipFill>
        <p:spPr>
          <a:xfrm>
            <a:off x="0" y="0"/>
            <a:ext cx="18288000" cy="1143000"/>
          </a:xfrm>
          <a:prstGeom prst="rect">
            <a:avLst/>
          </a:prstGeom>
          <a:noFill/>
          <a:ln>
            <a:noFill/>
          </a:ln>
        </p:spPr>
      </p:pic>
      <p:sp>
        <p:nvSpPr>
          <p:cNvPr id="1301" name="Google Shape;1301;p31"/>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800" u="none" strike="noStrike">
                <a:solidFill>
                  <a:schemeClr val="lt1"/>
                </a:solidFill>
                <a:latin typeface="Arial"/>
                <a:ea typeface="Arial"/>
                <a:cs typeface="Arial"/>
                <a:sym typeface="Arial"/>
              </a:rPr>
              <a:t># 05</a:t>
            </a:r>
            <a:endParaRPr/>
          </a:p>
          <a:p>
            <a:pPr indent="0" lvl="0" marL="0" marR="0" rtl="0" algn="l">
              <a:lnSpc>
                <a:spcPct val="134460"/>
              </a:lnSpc>
              <a:spcBef>
                <a:spcPts val="0"/>
              </a:spcBef>
              <a:spcAft>
                <a:spcPts val="0"/>
              </a:spcAft>
              <a:buNone/>
            </a:pPr>
            <a:r>
              <a:rPr b="0" i="0" lang="en-US" sz="2800" u="none" strike="noStrike">
                <a:solidFill>
                  <a:schemeClr val="lt1"/>
                </a:solidFill>
                <a:latin typeface="Calibri"/>
                <a:ea typeface="Calibri"/>
                <a:cs typeface="Calibri"/>
                <a:sym typeface="Calibri"/>
              </a:rPr>
              <a:t>어린이</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보호구역에서의</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교통법규</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위반</a:t>
            </a:r>
            <a:r>
              <a:rPr b="0" i="0" lang="en-US" sz="2800" u="none" strike="noStrike">
                <a:solidFill>
                  <a:schemeClr val="lt1"/>
                </a:solidFill>
                <a:latin typeface="Arial"/>
                <a:ea typeface="Arial"/>
                <a:cs typeface="Arial"/>
                <a:sym typeface="Arial"/>
              </a:rPr>
              <a:t> </a:t>
            </a:r>
            <a:r>
              <a:rPr b="0" i="0" lang="en-US" sz="2800" u="none" strike="noStrike">
                <a:solidFill>
                  <a:schemeClr val="lt1"/>
                </a:solidFill>
                <a:latin typeface="Calibri"/>
                <a:ea typeface="Calibri"/>
                <a:cs typeface="Calibri"/>
                <a:sym typeface="Calibri"/>
              </a:rPr>
              <a:t>분석</a:t>
            </a:r>
            <a:endParaRPr/>
          </a:p>
        </p:txBody>
      </p:sp>
      <p:pic>
        <p:nvPicPr>
          <p:cNvPr id="1302" name="Google Shape;1302;p31"/>
          <p:cNvPicPr preferRelativeResize="0"/>
          <p:nvPr/>
        </p:nvPicPr>
        <p:blipFill rotWithShape="1">
          <a:blip r:embed="rId17">
            <a:alphaModFix/>
          </a:blip>
          <a:srcRect b="0" l="0" r="0" t="0"/>
          <a:stretch/>
        </p:blipFill>
        <p:spPr>
          <a:xfrm>
            <a:off x="16522700" y="7658100"/>
            <a:ext cx="889000" cy="889000"/>
          </a:xfrm>
          <a:prstGeom prst="rect">
            <a:avLst/>
          </a:prstGeom>
          <a:noFill/>
          <a:ln>
            <a:noFill/>
          </a:ln>
        </p:spPr>
      </p:pic>
      <p:pic>
        <p:nvPicPr>
          <p:cNvPr id="1303" name="Google Shape;1303;p31"/>
          <p:cNvPicPr preferRelativeResize="0"/>
          <p:nvPr/>
        </p:nvPicPr>
        <p:blipFill rotWithShape="1">
          <a:blip r:embed="rId18">
            <a:alphaModFix/>
          </a:blip>
          <a:srcRect b="0" l="0" r="0" t="0"/>
          <a:stretch/>
        </p:blipFill>
        <p:spPr>
          <a:xfrm>
            <a:off x="16522700" y="5727700"/>
            <a:ext cx="889000" cy="889000"/>
          </a:xfrm>
          <a:prstGeom prst="rect">
            <a:avLst/>
          </a:prstGeom>
          <a:noFill/>
          <a:ln>
            <a:noFill/>
          </a:ln>
        </p:spPr>
      </p:pic>
      <p:pic>
        <p:nvPicPr>
          <p:cNvPr id="1304" name="Google Shape;1304;p31"/>
          <p:cNvPicPr preferRelativeResize="0"/>
          <p:nvPr/>
        </p:nvPicPr>
        <p:blipFill rotWithShape="1">
          <a:blip r:embed="rId19">
            <a:alphaModFix/>
          </a:blip>
          <a:srcRect b="0" l="0" r="0" t="0"/>
          <a:stretch/>
        </p:blipFill>
        <p:spPr>
          <a:xfrm>
            <a:off x="16522700" y="6692900"/>
            <a:ext cx="889000" cy="889000"/>
          </a:xfrm>
          <a:prstGeom prst="rect">
            <a:avLst/>
          </a:prstGeom>
          <a:noFill/>
          <a:ln>
            <a:noFill/>
          </a:ln>
        </p:spPr>
      </p:pic>
      <p:pic>
        <p:nvPicPr>
          <p:cNvPr id="1305" name="Google Shape;1305;p31"/>
          <p:cNvPicPr preferRelativeResize="0"/>
          <p:nvPr/>
        </p:nvPicPr>
        <p:blipFill rotWithShape="1">
          <a:blip r:embed="rId20">
            <a:alphaModFix/>
          </a:blip>
          <a:srcRect b="0" l="0" r="0" t="0"/>
          <a:stretch/>
        </p:blipFill>
        <p:spPr>
          <a:xfrm>
            <a:off x="538480" y="1549384"/>
            <a:ext cx="17211040" cy="7676865"/>
          </a:xfrm>
          <a:prstGeom prst="rect">
            <a:avLst/>
          </a:prstGeom>
          <a:solidFill>
            <a:srgbClr val="F1EDEC"/>
          </a:solidFill>
          <a:ln>
            <a:noFill/>
          </a:ln>
        </p:spPr>
      </p:pic>
      <p:pic>
        <p:nvPicPr>
          <p:cNvPr id="1306" name="Google Shape;1306;p31"/>
          <p:cNvPicPr preferRelativeResize="0"/>
          <p:nvPr/>
        </p:nvPicPr>
        <p:blipFill rotWithShape="1">
          <a:blip r:embed="rId21">
            <a:alphaModFix/>
          </a:blip>
          <a:srcRect b="0" l="0" r="0" t="0"/>
          <a:stretch/>
        </p:blipFill>
        <p:spPr>
          <a:xfrm>
            <a:off x="2616200" y="3822700"/>
            <a:ext cx="6261100" cy="5049416"/>
          </a:xfrm>
          <a:prstGeom prst="rect">
            <a:avLst/>
          </a:prstGeom>
          <a:noFill/>
          <a:ln>
            <a:noFill/>
          </a:ln>
        </p:spPr>
      </p:pic>
      <p:pic>
        <p:nvPicPr>
          <p:cNvPr id="1307" name="Google Shape;1307;p31"/>
          <p:cNvPicPr preferRelativeResize="0"/>
          <p:nvPr/>
        </p:nvPicPr>
        <p:blipFill rotWithShape="1">
          <a:blip r:embed="rId22">
            <a:alphaModFix/>
          </a:blip>
          <a:srcRect b="0" l="0" r="0" t="0"/>
          <a:stretch/>
        </p:blipFill>
        <p:spPr>
          <a:xfrm>
            <a:off x="3048000" y="3543300"/>
            <a:ext cx="5397500" cy="1151315"/>
          </a:xfrm>
          <a:prstGeom prst="rect">
            <a:avLst/>
          </a:prstGeom>
          <a:noFill/>
          <a:ln>
            <a:noFill/>
          </a:ln>
        </p:spPr>
      </p:pic>
      <p:pic>
        <p:nvPicPr>
          <p:cNvPr id="1308" name="Google Shape;1308;p31"/>
          <p:cNvPicPr preferRelativeResize="0"/>
          <p:nvPr/>
        </p:nvPicPr>
        <p:blipFill rotWithShape="1">
          <a:blip r:embed="rId23">
            <a:alphaModFix/>
          </a:blip>
          <a:srcRect b="0" l="0" r="0" t="0"/>
          <a:stretch/>
        </p:blipFill>
        <p:spPr>
          <a:xfrm rot="7620000">
            <a:off x="12026899" y="2149072"/>
            <a:ext cx="1028700" cy="1028700"/>
          </a:xfrm>
          <a:prstGeom prst="rect">
            <a:avLst/>
          </a:prstGeom>
          <a:noFill/>
          <a:ln>
            <a:noFill/>
          </a:ln>
        </p:spPr>
      </p:pic>
      <p:pic>
        <p:nvPicPr>
          <p:cNvPr id="1309" name="Google Shape;1309;p31"/>
          <p:cNvPicPr preferRelativeResize="0"/>
          <p:nvPr/>
        </p:nvPicPr>
        <p:blipFill rotWithShape="1">
          <a:blip r:embed="rId21">
            <a:alphaModFix/>
          </a:blip>
          <a:srcRect b="0" l="0" r="0" t="0"/>
          <a:stretch/>
        </p:blipFill>
        <p:spPr>
          <a:xfrm>
            <a:off x="9410700" y="3822700"/>
            <a:ext cx="6261100" cy="5049416"/>
          </a:xfrm>
          <a:prstGeom prst="rect">
            <a:avLst/>
          </a:prstGeom>
          <a:noFill/>
          <a:ln>
            <a:noFill/>
          </a:ln>
        </p:spPr>
      </p:pic>
      <p:pic>
        <p:nvPicPr>
          <p:cNvPr id="1310" name="Google Shape;1310;p31"/>
          <p:cNvPicPr preferRelativeResize="0"/>
          <p:nvPr/>
        </p:nvPicPr>
        <p:blipFill rotWithShape="1">
          <a:blip r:embed="rId22">
            <a:alphaModFix/>
          </a:blip>
          <a:srcRect b="0" l="0" r="0" t="0"/>
          <a:stretch/>
        </p:blipFill>
        <p:spPr>
          <a:xfrm>
            <a:off x="9842500" y="3543300"/>
            <a:ext cx="5397500" cy="1151315"/>
          </a:xfrm>
          <a:prstGeom prst="rect">
            <a:avLst/>
          </a:prstGeom>
          <a:noFill/>
          <a:ln>
            <a:noFill/>
          </a:ln>
        </p:spPr>
      </p:pic>
      <p:sp>
        <p:nvSpPr>
          <p:cNvPr id="1311" name="Google Shape;1311;p31"/>
          <p:cNvSpPr txBox="1"/>
          <p:nvPr/>
        </p:nvSpPr>
        <p:spPr>
          <a:xfrm>
            <a:off x="5251450" y="22801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01</a:t>
            </a:r>
            <a:endParaRPr/>
          </a:p>
        </p:txBody>
      </p:sp>
      <p:sp>
        <p:nvSpPr>
          <p:cNvPr id="1312" name="Google Shape;1312;p31"/>
          <p:cNvSpPr txBox="1"/>
          <p:nvPr/>
        </p:nvSpPr>
        <p:spPr>
          <a:xfrm>
            <a:off x="12052300" y="2305537"/>
            <a:ext cx="990600" cy="6350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3600" u="none" strike="noStrike">
                <a:solidFill>
                  <a:srgbClr val="313131"/>
                </a:solidFill>
                <a:latin typeface="Arial"/>
                <a:ea typeface="Arial"/>
                <a:cs typeface="Arial"/>
                <a:sym typeface="Arial"/>
              </a:rPr>
              <a:t>02</a:t>
            </a:r>
            <a:endParaRPr/>
          </a:p>
        </p:txBody>
      </p:sp>
      <p:sp>
        <p:nvSpPr>
          <p:cNvPr id="1313" name="Google Shape;1313;p31"/>
          <p:cNvSpPr txBox="1"/>
          <p:nvPr/>
        </p:nvSpPr>
        <p:spPr>
          <a:xfrm>
            <a:off x="5100352" y="3848100"/>
            <a:ext cx="164334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귀무가설</a:t>
            </a:r>
            <a:endParaRPr sz="2200">
              <a:solidFill>
                <a:schemeClr val="dk1"/>
              </a:solidFill>
              <a:latin typeface="Arial"/>
              <a:ea typeface="Arial"/>
              <a:cs typeface="Arial"/>
              <a:sym typeface="Arial"/>
            </a:endParaRPr>
          </a:p>
        </p:txBody>
      </p:sp>
      <p:sp>
        <p:nvSpPr>
          <p:cNvPr id="1314" name="Google Shape;1314;p31"/>
          <p:cNvSpPr txBox="1"/>
          <p:nvPr/>
        </p:nvSpPr>
        <p:spPr>
          <a:xfrm>
            <a:off x="3505200" y="5792569"/>
            <a:ext cx="442850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 유의미한 영향을 끼치지 않는다</a:t>
            </a:r>
            <a:endParaRPr sz="2000">
              <a:solidFill>
                <a:schemeClr val="dk1"/>
              </a:solidFill>
              <a:latin typeface="Calibri"/>
              <a:ea typeface="Calibri"/>
              <a:cs typeface="Calibri"/>
              <a:sym typeface="Calibri"/>
            </a:endParaRPr>
          </a:p>
        </p:txBody>
      </p:sp>
      <p:sp>
        <p:nvSpPr>
          <p:cNvPr id="1315" name="Google Shape;1315;p31"/>
          <p:cNvSpPr txBox="1"/>
          <p:nvPr/>
        </p:nvSpPr>
        <p:spPr>
          <a:xfrm>
            <a:off x="11989546" y="3854966"/>
            <a:ext cx="157405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대립가설</a:t>
            </a:r>
            <a:endParaRPr sz="2200">
              <a:solidFill>
                <a:schemeClr val="dk1"/>
              </a:solidFill>
              <a:latin typeface="Arial"/>
              <a:ea typeface="Arial"/>
              <a:cs typeface="Arial"/>
              <a:sym typeface="Arial"/>
            </a:endParaRPr>
          </a:p>
        </p:txBody>
      </p:sp>
      <p:sp>
        <p:nvSpPr>
          <p:cNvPr id="1316" name="Google Shape;1316;p31"/>
          <p:cNvSpPr txBox="1"/>
          <p:nvPr/>
        </p:nvSpPr>
        <p:spPr>
          <a:xfrm>
            <a:off x="10360148" y="5791553"/>
            <a:ext cx="464942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차량 종류별로 범칙금이 위범건수에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유의미한 영향을 끼친다.</a:t>
            </a:r>
            <a:endParaRPr sz="2000">
              <a:solidFill>
                <a:schemeClr val="dk1"/>
              </a:solidFill>
              <a:latin typeface="Calibri"/>
              <a:ea typeface="Calibri"/>
              <a:cs typeface="Calibri"/>
              <a:sym typeface="Calibri"/>
            </a:endParaRPr>
          </a:p>
        </p:txBody>
      </p:sp>
      <p:pic>
        <p:nvPicPr>
          <p:cNvPr id="1317" name="Google Shape;1317;p31"/>
          <p:cNvPicPr preferRelativeResize="0"/>
          <p:nvPr/>
        </p:nvPicPr>
        <p:blipFill rotWithShape="1">
          <a:blip r:embed="rId24">
            <a:alphaModFix/>
          </a:blip>
          <a:srcRect b="0" l="0" r="0" t="0"/>
          <a:stretch/>
        </p:blipFill>
        <p:spPr>
          <a:xfrm>
            <a:off x="741680" y="1803706"/>
            <a:ext cx="17211040" cy="7623308"/>
          </a:xfrm>
          <a:prstGeom prst="rect">
            <a:avLst/>
          </a:prstGeom>
          <a:noFill/>
          <a:ln>
            <a:noFill/>
          </a:ln>
        </p:spPr>
      </p:pic>
      <p:pic>
        <p:nvPicPr>
          <p:cNvPr id="1318" name="Google Shape;1318;p31"/>
          <p:cNvPicPr preferRelativeResize="0"/>
          <p:nvPr/>
        </p:nvPicPr>
        <p:blipFill rotWithShape="1">
          <a:blip r:embed="rId25">
            <a:alphaModFix/>
          </a:blip>
          <a:srcRect b="0" l="0" r="0" t="0"/>
          <a:stretch/>
        </p:blipFill>
        <p:spPr>
          <a:xfrm>
            <a:off x="990600" y="2092192"/>
            <a:ext cx="17211040" cy="7623308"/>
          </a:xfrm>
          <a:prstGeom prst="rect">
            <a:avLst/>
          </a:prstGeom>
          <a:noFill/>
          <a:ln>
            <a:noFill/>
          </a:ln>
        </p:spPr>
      </p:pic>
      <p:pic>
        <p:nvPicPr>
          <p:cNvPr id="1319" name="Google Shape;1319;p31"/>
          <p:cNvPicPr preferRelativeResize="0"/>
          <p:nvPr/>
        </p:nvPicPr>
        <p:blipFill rotWithShape="1">
          <a:blip r:embed="rId26">
            <a:alphaModFix/>
          </a:blip>
          <a:srcRect b="0" l="0" r="0" t="0"/>
          <a:stretch/>
        </p:blipFill>
        <p:spPr>
          <a:xfrm>
            <a:off x="1402121" y="1788092"/>
            <a:ext cx="2941279" cy="617243"/>
          </a:xfrm>
          <a:prstGeom prst="rect">
            <a:avLst/>
          </a:prstGeom>
          <a:noFill/>
          <a:ln>
            <a:noFill/>
          </a:ln>
        </p:spPr>
      </p:pic>
      <p:sp>
        <p:nvSpPr>
          <p:cNvPr id="1320" name="Google Shape;1320;p31"/>
          <p:cNvSpPr txBox="1"/>
          <p:nvPr/>
        </p:nvSpPr>
        <p:spPr>
          <a:xfrm>
            <a:off x="1600201" y="1880378"/>
            <a:ext cx="269557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새로운 insight 도출 </a:t>
            </a:r>
            <a:endParaRPr sz="2000">
              <a:solidFill>
                <a:schemeClr val="dk1"/>
              </a:solidFill>
              <a:latin typeface="Arial"/>
              <a:ea typeface="Arial"/>
              <a:cs typeface="Arial"/>
              <a:sym typeface="Arial"/>
            </a:endParaRPr>
          </a:p>
        </p:txBody>
      </p:sp>
      <p:pic>
        <p:nvPicPr>
          <p:cNvPr id="1321" name="Google Shape;1321;p31"/>
          <p:cNvPicPr preferRelativeResize="0"/>
          <p:nvPr/>
        </p:nvPicPr>
        <p:blipFill rotWithShape="1">
          <a:blip r:embed="rId27">
            <a:alphaModFix/>
          </a:blip>
          <a:srcRect b="0" l="0" r="0" t="0"/>
          <a:stretch/>
        </p:blipFill>
        <p:spPr>
          <a:xfrm>
            <a:off x="1714046" y="3194628"/>
            <a:ext cx="9888330" cy="270547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1326" name="Shape 1326"/>
        <p:cNvGrpSpPr/>
        <p:nvPr/>
      </p:nvGrpSpPr>
      <p:grpSpPr>
        <a:xfrm>
          <a:off x="0" y="0"/>
          <a:ext cx="0" cy="0"/>
          <a:chOff x="0" y="0"/>
          <a:chExt cx="0" cy="0"/>
        </a:xfrm>
      </p:grpSpPr>
      <p:pic>
        <p:nvPicPr>
          <p:cNvPr id="1327" name="Google Shape;1327;p32"/>
          <p:cNvPicPr preferRelativeResize="0"/>
          <p:nvPr/>
        </p:nvPicPr>
        <p:blipFill rotWithShape="1">
          <a:blip r:embed="rId3">
            <a:alphaModFix amt="48000"/>
          </a:blip>
          <a:srcRect b="0" l="0" r="0" t="0"/>
          <a:stretch/>
        </p:blipFill>
        <p:spPr>
          <a:xfrm>
            <a:off x="3492500" y="152400"/>
            <a:ext cx="11163300" cy="10236200"/>
          </a:xfrm>
          <a:prstGeom prst="rect">
            <a:avLst/>
          </a:prstGeom>
          <a:noFill/>
          <a:ln>
            <a:noFill/>
          </a:ln>
        </p:spPr>
      </p:pic>
      <p:pic>
        <p:nvPicPr>
          <p:cNvPr id="1328" name="Google Shape;1328;p32"/>
          <p:cNvPicPr preferRelativeResize="0"/>
          <p:nvPr/>
        </p:nvPicPr>
        <p:blipFill rotWithShape="1">
          <a:blip r:embed="rId4">
            <a:alphaModFix amt="40000"/>
          </a:blip>
          <a:srcRect b="0" l="0" r="0" t="0"/>
          <a:stretch/>
        </p:blipFill>
        <p:spPr>
          <a:xfrm rot="-120000">
            <a:off x="14833600" y="9982200"/>
            <a:ext cx="1524000" cy="1524000"/>
          </a:xfrm>
          <a:prstGeom prst="rect">
            <a:avLst/>
          </a:prstGeom>
          <a:noFill/>
          <a:ln>
            <a:noFill/>
          </a:ln>
        </p:spPr>
      </p:pic>
      <p:pic>
        <p:nvPicPr>
          <p:cNvPr id="1329" name="Google Shape;1329;p32"/>
          <p:cNvPicPr preferRelativeResize="0"/>
          <p:nvPr/>
        </p:nvPicPr>
        <p:blipFill rotWithShape="1">
          <a:blip r:embed="rId5">
            <a:alphaModFix amt="70000"/>
          </a:blip>
          <a:srcRect b="0" l="0" r="0" t="0"/>
          <a:stretch/>
        </p:blipFill>
        <p:spPr>
          <a:xfrm rot="-120000">
            <a:off x="15913100" y="9677400"/>
            <a:ext cx="1790700" cy="1790700"/>
          </a:xfrm>
          <a:prstGeom prst="rect">
            <a:avLst/>
          </a:prstGeom>
          <a:noFill/>
          <a:ln>
            <a:noFill/>
          </a:ln>
        </p:spPr>
      </p:pic>
      <p:pic>
        <p:nvPicPr>
          <p:cNvPr id="1330" name="Google Shape;1330;p32"/>
          <p:cNvPicPr preferRelativeResize="0"/>
          <p:nvPr/>
        </p:nvPicPr>
        <p:blipFill rotWithShape="1">
          <a:blip r:embed="rId6">
            <a:alphaModFix/>
          </a:blip>
          <a:srcRect b="0" l="0" r="0" t="0"/>
          <a:stretch/>
        </p:blipFill>
        <p:spPr>
          <a:xfrm rot="-120000">
            <a:off x="17272000" y="9398000"/>
            <a:ext cx="2019300" cy="2019300"/>
          </a:xfrm>
          <a:prstGeom prst="rect">
            <a:avLst/>
          </a:prstGeom>
          <a:noFill/>
          <a:ln>
            <a:noFill/>
          </a:ln>
        </p:spPr>
      </p:pic>
      <p:pic>
        <p:nvPicPr>
          <p:cNvPr id="1331" name="Google Shape;1331;p32"/>
          <p:cNvPicPr preferRelativeResize="0"/>
          <p:nvPr/>
        </p:nvPicPr>
        <p:blipFill rotWithShape="1">
          <a:blip r:embed="rId7">
            <a:alphaModFix amt="40000"/>
          </a:blip>
          <a:srcRect b="0" l="0" r="0" t="0"/>
          <a:stretch/>
        </p:blipFill>
        <p:spPr>
          <a:xfrm rot="120000">
            <a:off x="1943100" y="9982200"/>
            <a:ext cx="1524000" cy="1524000"/>
          </a:xfrm>
          <a:prstGeom prst="rect">
            <a:avLst/>
          </a:prstGeom>
          <a:noFill/>
          <a:ln>
            <a:noFill/>
          </a:ln>
        </p:spPr>
      </p:pic>
      <p:pic>
        <p:nvPicPr>
          <p:cNvPr id="1332" name="Google Shape;1332;p32"/>
          <p:cNvPicPr preferRelativeResize="0"/>
          <p:nvPr/>
        </p:nvPicPr>
        <p:blipFill rotWithShape="1">
          <a:blip r:embed="rId8">
            <a:alphaModFix amt="70000"/>
          </a:blip>
          <a:srcRect b="0" l="0" r="0" t="0"/>
          <a:stretch/>
        </p:blipFill>
        <p:spPr>
          <a:xfrm rot="120000">
            <a:off x="584200" y="9677400"/>
            <a:ext cx="1790700" cy="1790700"/>
          </a:xfrm>
          <a:prstGeom prst="rect">
            <a:avLst/>
          </a:prstGeom>
          <a:noFill/>
          <a:ln>
            <a:noFill/>
          </a:ln>
        </p:spPr>
      </p:pic>
      <p:pic>
        <p:nvPicPr>
          <p:cNvPr id="1333" name="Google Shape;1333;p32"/>
          <p:cNvPicPr preferRelativeResize="0"/>
          <p:nvPr/>
        </p:nvPicPr>
        <p:blipFill rotWithShape="1">
          <a:blip r:embed="rId9">
            <a:alphaModFix/>
          </a:blip>
          <a:srcRect b="0" l="0" r="0" t="0"/>
          <a:stretch/>
        </p:blipFill>
        <p:spPr>
          <a:xfrm rot="120000">
            <a:off x="-1003300" y="9398000"/>
            <a:ext cx="2019300" cy="2019300"/>
          </a:xfrm>
          <a:prstGeom prst="rect">
            <a:avLst/>
          </a:prstGeom>
          <a:noFill/>
          <a:ln>
            <a:noFill/>
          </a:ln>
        </p:spPr>
      </p:pic>
      <p:pic>
        <p:nvPicPr>
          <p:cNvPr id="1334" name="Google Shape;1334;p32"/>
          <p:cNvPicPr preferRelativeResize="0"/>
          <p:nvPr/>
        </p:nvPicPr>
        <p:blipFill rotWithShape="1">
          <a:blip r:embed="rId10">
            <a:alphaModFix amt="40000"/>
          </a:blip>
          <a:srcRect b="0" l="0" r="0" t="0"/>
          <a:stretch/>
        </p:blipFill>
        <p:spPr>
          <a:xfrm rot="120000">
            <a:off x="14833600" y="-1219200"/>
            <a:ext cx="1524000" cy="1524000"/>
          </a:xfrm>
          <a:prstGeom prst="rect">
            <a:avLst/>
          </a:prstGeom>
          <a:noFill/>
          <a:ln>
            <a:noFill/>
          </a:ln>
        </p:spPr>
      </p:pic>
      <p:pic>
        <p:nvPicPr>
          <p:cNvPr id="1335" name="Google Shape;1335;p32"/>
          <p:cNvPicPr preferRelativeResize="0"/>
          <p:nvPr/>
        </p:nvPicPr>
        <p:blipFill rotWithShape="1">
          <a:blip r:embed="rId11">
            <a:alphaModFix amt="70000"/>
          </a:blip>
          <a:srcRect b="0" l="0" r="0" t="0"/>
          <a:stretch/>
        </p:blipFill>
        <p:spPr>
          <a:xfrm rot="120000">
            <a:off x="15913100" y="-1168400"/>
            <a:ext cx="1790700" cy="1790700"/>
          </a:xfrm>
          <a:prstGeom prst="rect">
            <a:avLst/>
          </a:prstGeom>
          <a:noFill/>
          <a:ln>
            <a:noFill/>
          </a:ln>
        </p:spPr>
      </p:pic>
      <p:pic>
        <p:nvPicPr>
          <p:cNvPr id="1336" name="Google Shape;1336;p32"/>
          <p:cNvPicPr preferRelativeResize="0"/>
          <p:nvPr/>
        </p:nvPicPr>
        <p:blipFill rotWithShape="1">
          <a:blip r:embed="rId12">
            <a:alphaModFix/>
          </a:blip>
          <a:srcRect b="0" l="0" r="0" t="0"/>
          <a:stretch/>
        </p:blipFill>
        <p:spPr>
          <a:xfrm rot="120000">
            <a:off x="17272000" y="-1117600"/>
            <a:ext cx="2019300" cy="2019300"/>
          </a:xfrm>
          <a:prstGeom prst="rect">
            <a:avLst/>
          </a:prstGeom>
          <a:noFill/>
          <a:ln>
            <a:noFill/>
          </a:ln>
        </p:spPr>
      </p:pic>
      <p:pic>
        <p:nvPicPr>
          <p:cNvPr id="1337" name="Google Shape;1337;p32"/>
          <p:cNvPicPr preferRelativeResize="0"/>
          <p:nvPr/>
        </p:nvPicPr>
        <p:blipFill rotWithShape="1">
          <a:blip r:embed="rId13">
            <a:alphaModFix amt="40000"/>
          </a:blip>
          <a:srcRect b="0" l="0" r="0" t="0"/>
          <a:stretch/>
        </p:blipFill>
        <p:spPr>
          <a:xfrm rot="-120000">
            <a:off x="1943100" y="-1219200"/>
            <a:ext cx="1524000" cy="1524000"/>
          </a:xfrm>
          <a:prstGeom prst="rect">
            <a:avLst/>
          </a:prstGeom>
          <a:noFill/>
          <a:ln>
            <a:noFill/>
          </a:ln>
        </p:spPr>
      </p:pic>
      <p:pic>
        <p:nvPicPr>
          <p:cNvPr id="1338" name="Google Shape;1338;p32"/>
          <p:cNvPicPr preferRelativeResize="0"/>
          <p:nvPr/>
        </p:nvPicPr>
        <p:blipFill rotWithShape="1">
          <a:blip r:embed="rId14">
            <a:alphaModFix amt="70000"/>
          </a:blip>
          <a:srcRect b="0" l="0" r="0" t="0"/>
          <a:stretch/>
        </p:blipFill>
        <p:spPr>
          <a:xfrm rot="-120000">
            <a:off x="584200" y="-1168400"/>
            <a:ext cx="1790700" cy="1790700"/>
          </a:xfrm>
          <a:prstGeom prst="rect">
            <a:avLst/>
          </a:prstGeom>
          <a:noFill/>
          <a:ln>
            <a:noFill/>
          </a:ln>
        </p:spPr>
      </p:pic>
      <p:pic>
        <p:nvPicPr>
          <p:cNvPr id="1339" name="Google Shape;1339;p32"/>
          <p:cNvPicPr preferRelativeResize="0"/>
          <p:nvPr/>
        </p:nvPicPr>
        <p:blipFill rotWithShape="1">
          <a:blip r:embed="rId15">
            <a:alphaModFix/>
          </a:blip>
          <a:srcRect b="0" l="0" r="0" t="0"/>
          <a:stretch/>
        </p:blipFill>
        <p:spPr>
          <a:xfrm rot="-120000">
            <a:off x="-1003300" y="-1117600"/>
            <a:ext cx="2019300" cy="2019300"/>
          </a:xfrm>
          <a:prstGeom prst="rect">
            <a:avLst/>
          </a:prstGeom>
          <a:noFill/>
          <a:ln>
            <a:noFill/>
          </a:ln>
        </p:spPr>
      </p:pic>
      <p:pic>
        <p:nvPicPr>
          <p:cNvPr id="1340" name="Google Shape;1340;p32"/>
          <p:cNvPicPr preferRelativeResize="0"/>
          <p:nvPr/>
        </p:nvPicPr>
        <p:blipFill rotWithShape="1">
          <a:blip r:embed="rId16">
            <a:alphaModFix/>
          </a:blip>
          <a:srcRect b="0" l="0" r="0" t="0"/>
          <a:stretch/>
        </p:blipFill>
        <p:spPr>
          <a:xfrm>
            <a:off x="0" y="0"/>
            <a:ext cx="18288000" cy="1143000"/>
          </a:xfrm>
          <a:prstGeom prst="rect">
            <a:avLst/>
          </a:prstGeom>
          <a:noFill/>
          <a:ln>
            <a:noFill/>
          </a:ln>
        </p:spPr>
      </p:pic>
      <p:sp>
        <p:nvSpPr>
          <p:cNvPr id="1341" name="Google Shape;1341;p32"/>
          <p:cNvSpPr txBox="1"/>
          <p:nvPr/>
        </p:nvSpPr>
        <p:spPr>
          <a:xfrm>
            <a:off x="419100" y="330200"/>
            <a:ext cx="7353300" cy="44450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800" u="none" strike="noStrike">
                <a:solidFill>
                  <a:schemeClr val="lt1"/>
                </a:solidFill>
                <a:latin typeface="Arial"/>
                <a:ea typeface="Arial"/>
                <a:cs typeface="Arial"/>
                <a:sym typeface="Arial"/>
              </a:rPr>
              <a:t># 06</a:t>
            </a:r>
            <a:endParaRPr/>
          </a:p>
          <a:p>
            <a:pPr indent="0" lvl="0" marL="0" marR="0" rtl="0" algn="l">
              <a:lnSpc>
                <a:spcPct val="126160"/>
              </a:lnSpc>
              <a:spcBef>
                <a:spcPts val="0"/>
              </a:spcBef>
              <a:spcAft>
                <a:spcPts val="0"/>
              </a:spcAft>
              <a:buNone/>
            </a:pPr>
            <a:r>
              <a:rPr lang="en-US" sz="2800">
                <a:solidFill>
                  <a:schemeClr val="lt1"/>
                </a:solidFill>
                <a:latin typeface="Arial"/>
                <a:ea typeface="Arial"/>
                <a:cs typeface="Arial"/>
                <a:sym typeface="Arial"/>
              </a:rPr>
              <a:t>결론</a:t>
            </a:r>
            <a:endParaRPr b="0" i="0" sz="2800" u="none" strike="noStrike">
              <a:solidFill>
                <a:schemeClr val="lt1"/>
              </a:solidFill>
              <a:latin typeface="Arial"/>
              <a:ea typeface="Arial"/>
              <a:cs typeface="Arial"/>
              <a:sym typeface="Arial"/>
            </a:endParaRPr>
          </a:p>
        </p:txBody>
      </p:sp>
      <p:pic>
        <p:nvPicPr>
          <p:cNvPr id="1342" name="Google Shape;1342;p32"/>
          <p:cNvPicPr preferRelativeResize="0"/>
          <p:nvPr/>
        </p:nvPicPr>
        <p:blipFill rotWithShape="1">
          <a:blip r:embed="rId17">
            <a:alphaModFix amt="56000"/>
          </a:blip>
          <a:srcRect b="0" l="0" r="0" t="0"/>
          <a:stretch/>
        </p:blipFill>
        <p:spPr>
          <a:xfrm rot="-3600000">
            <a:off x="1152506" y="1871756"/>
            <a:ext cx="692727" cy="692727"/>
          </a:xfrm>
          <a:prstGeom prst="rect">
            <a:avLst/>
          </a:prstGeom>
          <a:noFill/>
          <a:ln>
            <a:noFill/>
          </a:ln>
        </p:spPr>
      </p:pic>
      <p:sp>
        <p:nvSpPr>
          <p:cNvPr id="1343" name="Google Shape;1343;p32"/>
          <p:cNvSpPr txBox="1"/>
          <p:nvPr/>
        </p:nvSpPr>
        <p:spPr>
          <a:xfrm>
            <a:off x="1038430" y="2600029"/>
            <a:ext cx="5227202" cy="572770"/>
          </a:xfrm>
          <a:prstGeom prst="rect">
            <a:avLst/>
          </a:prstGeom>
          <a:noFill/>
          <a:ln>
            <a:noFill/>
          </a:ln>
        </p:spPr>
        <p:txBody>
          <a:bodyPr anchorCtr="0" anchor="ctr" bIns="0" lIns="0" spcFirstLastPara="1" rIns="0" wrap="square" tIns="0">
            <a:noAutofit/>
          </a:bodyPr>
          <a:lstStyle/>
          <a:p>
            <a:pPr indent="0" lvl="0" marL="0" marR="0" rtl="0" algn="l">
              <a:lnSpc>
                <a:spcPct val="134460"/>
              </a:lnSpc>
              <a:spcBef>
                <a:spcPts val="0"/>
              </a:spcBef>
              <a:spcAft>
                <a:spcPts val="0"/>
              </a:spcAft>
              <a:buNone/>
            </a:pPr>
            <a:r>
              <a:rPr b="0" i="0" lang="en-US" sz="2400" u="none" strike="noStrike">
                <a:solidFill>
                  <a:srgbClr val="005850"/>
                </a:solidFill>
                <a:latin typeface="Calibri"/>
                <a:ea typeface="Calibri"/>
                <a:cs typeface="Calibri"/>
                <a:sym typeface="Calibri"/>
              </a:rPr>
              <a:t>차량</a:t>
            </a:r>
            <a:r>
              <a:rPr b="0" i="0" lang="en-US" sz="2400" u="none" strike="noStrike">
                <a:solidFill>
                  <a:srgbClr val="005850"/>
                </a:solidFill>
                <a:latin typeface="Arial"/>
                <a:ea typeface="Arial"/>
                <a:cs typeface="Arial"/>
                <a:sym typeface="Arial"/>
              </a:rPr>
              <a:t> </a:t>
            </a:r>
            <a:r>
              <a:rPr b="0" i="0" lang="en-US" sz="2400" u="none" strike="noStrike">
                <a:solidFill>
                  <a:srgbClr val="005850"/>
                </a:solidFill>
                <a:latin typeface="Calibri"/>
                <a:ea typeface="Calibri"/>
                <a:cs typeface="Calibri"/>
                <a:sym typeface="Calibri"/>
              </a:rPr>
              <a:t>종류별</a:t>
            </a:r>
            <a:r>
              <a:rPr b="0" i="0" lang="en-US" sz="2400" u="none" strike="noStrike">
                <a:solidFill>
                  <a:srgbClr val="005850"/>
                </a:solidFill>
                <a:latin typeface="Arial"/>
                <a:ea typeface="Arial"/>
                <a:cs typeface="Arial"/>
                <a:sym typeface="Arial"/>
              </a:rPr>
              <a:t> </a:t>
            </a:r>
            <a:r>
              <a:rPr b="0" i="0" lang="en-US" sz="2400" u="none" strike="noStrike">
                <a:solidFill>
                  <a:srgbClr val="005850"/>
                </a:solidFill>
                <a:latin typeface="Calibri"/>
                <a:ea typeface="Calibri"/>
                <a:cs typeface="Calibri"/>
                <a:sym typeface="Calibri"/>
              </a:rPr>
              <a:t>범칙금과</a:t>
            </a:r>
            <a:r>
              <a:rPr b="0" i="0" lang="en-US" sz="2400" u="none" strike="noStrike">
                <a:solidFill>
                  <a:srgbClr val="005850"/>
                </a:solidFill>
                <a:latin typeface="Arial"/>
                <a:ea typeface="Arial"/>
                <a:cs typeface="Arial"/>
                <a:sym typeface="Arial"/>
              </a:rPr>
              <a:t> </a:t>
            </a:r>
            <a:r>
              <a:rPr b="0" i="0" lang="en-US" sz="2400" u="none" strike="noStrike">
                <a:solidFill>
                  <a:srgbClr val="005850"/>
                </a:solidFill>
                <a:latin typeface="Calibri"/>
                <a:ea typeface="Calibri"/>
                <a:cs typeface="Calibri"/>
                <a:sym typeface="Calibri"/>
              </a:rPr>
              <a:t>위반</a:t>
            </a:r>
            <a:r>
              <a:rPr b="0" i="0" lang="en-US" sz="2400" u="none" strike="noStrike">
                <a:solidFill>
                  <a:srgbClr val="005850"/>
                </a:solidFill>
                <a:latin typeface="Arial"/>
                <a:ea typeface="Arial"/>
                <a:cs typeface="Arial"/>
                <a:sym typeface="Arial"/>
              </a:rPr>
              <a:t> </a:t>
            </a:r>
            <a:r>
              <a:rPr b="0" i="0" lang="en-US" sz="2400" u="none" strike="noStrike">
                <a:solidFill>
                  <a:srgbClr val="005850"/>
                </a:solidFill>
                <a:latin typeface="Calibri"/>
                <a:ea typeface="Calibri"/>
                <a:cs typeface="Calibri"/>
                <a:sym typeface="Calibri"/>
              </a:rPr>
              <a:t>건수</a:t>
            </a:r>
            <a:r>
              <a:rPr b="0" i="0" lang="en-US" sz="2400" u="none" strike="noStrike">
                <a:solidFill>
                  <a:srgbClr val="005850"/>
                </a:solidFill>
                <a:latin typeface="Arial"/>
                <a:ea typeface="Arial"/>
                <a:cs typeface="Arial"/>
                <a:sym typeface="Arial"/>
              </a:rPr>
              <a:t> </a:t>
            </a:r>
            <a:r>
              <a:rPr b="0" i="0" lang="en-US" sz="2400" u="none" strike="noStrike">
                <a:solidFill>
                  <a:srgbClr val="005850"/>
                </a:solidFill>
                <a:latin typeface="Calibri"/>
                <a:ea typeface="Calibri"/>
                <a:cs typeface="Calibri"/>
                <a:sym typeface="Calibri"/>
              </a:rPr>
              <a:t>분석</a:t>
            </a:r>
            <a:endParaRPr/>
          </a:p>
        </p:txBody>
      </p:sp>
      <p:pic>
        <p:nvPicPr>
          <p:cNvPr id="1344" name="Google Shape;1344;p32"/>
          <p:cNvPicPr preferRelativeResize="0"/>
          <p:nvPr/>
        </p:nvPicPr>
        <p:blipFill rotWithShape="1">
          <a:blip r:embed="rId18">
            <a:alphaModFix/>
          </a:blip>
          <a:srcRect b="0" l="0" r="0" t="0"/>
          <a:stretch/>
        </p:blipFill>
        <p:spPr>
          <a:xfrm>
            <a:off x="1181100" y="3000441"/>
            <a:ext cx="4889500" cy="317500"/>
          </a:xfrm>
          <a:prstGeom prst="rect">
            <a:avLst/>
          </a:prstGeom>
          <a:noFill/>
          <a:ln>
            <a:noFill/>
          </a:ln>
        </p:spPr>
      </p:pic>
      <p:pic>
        <p:nvPicPr>
          <p:cNvPr id="1345" name="Google Shape;1345;p32"/>
          <p:cNvPicPr preferRelativeResize="0"/>
          <p:nvPr/>
        </p:nvPicPr>
        <p:blipFill rotWithShape="1">
          <a:blip r:embed="rId19">
            <a:alphaModFix amt="50000"/>
          </a:blip>
          <a:srcRect b="0" l="0" r="0" t="0"/>
          <a:stretch/>
        </p:blipFill>
        <p:spPr>
          <a:xfrm>
            <a:off x="1380145" y="3619500"/>
            <a:ext cx="4329545" cy="1456913"/>
          </a:xfrm>
          <a:prstGeom prst="rect">
            <a:avLst/>
          </a:prstGeom>
          <a:noFill/>
          <a:ln>
            <a:noFill/>
          </a:ln>
        </p:spPr>
      </p:pic>
      <p:sp>
        <p:nvSpPr>
          <p:cNvPr id="1346" name="Google Shape;1346;p32"/>
          <p:cNvSpPr txBox="1"/>
          <p:nvPr/>
        </p:nvSpPr>
        <p:spPr>
          <a:xfrm>
            <a:off x="1194489" y="1979359"/>
            <a:ext cx="608760" cy="50292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2600" u="none" strike="noStrike">
                <a:solidFill>
                  <a:srgbClr val="FFFFFF"/>
                </a:solidFill>
                <a:latin typeface="Arial"/>
                <a:ea typeface="Arial"/>
                <a:cs typeface="Arial"/>
                <a:sym typeface="Arial"/>
              </a:rPr>
              <a:t>01</a:t>
            </a:r>
            <a:endParaRPr/>
          </a:p>
        </p:txBody>
      </p:sp>
      <p:sp>
        <p:nvSpPr>
          <p:cNvPr id="1347" name="Google Shape;1347;p32"/>
          <p:cNvSpPr txBox="1"/>
          <p:nvPr/>
        </p:nvSpPr>
        <p:spPr>
          <a:xfrm>
            <a:off x="6626429" y="2600029"/>
            <a:ext cx="5742759" cy="572770"/>
          </a:xfrm>
          <a:prstGeom prst="rect">
            <a:avLst/>
          </a:prstGeom>
          <a:noFill/>
          <a:ln>
            <a:noFill/>
          </a:ln>
        </p:spPr>
        <p:txBody>
          <a:bodyPr anchorCtr="0" anchor="ctr" bIns="0" lIns="0" spcFirstLastPara="1" rIns="0" wrap="square" tIns="0">
            <a:noAutofit/>
          </a:bodyPr>
          <a:lstStyle/>
          <a:p>
            <a:pPr indent="0" lvl="0" marL="0" marR="0" rtl="0" algn="l">
              <a:lnSpc>
                <a:spcPct val="126160"/>
              </a:lnSpc>
              <a:spcBef>
                <a:spcPts val="0"/>
              </a:spcBef>
              <a:spcAft>
                <a:spcPts val="0"/>
              </a:spcAft>
              <a:buNone/>
            </a:pPr>
            <a:r>
              <a:rPr b="0" i="0" lang="en-US" sz="2400" u="none" strike="noStrike">
                <a:solidFill>
                  <a:srgbClr val="005850"/>
                </a:solidFill>
                <a:latin typeface="Calibri"/>
                <a:ea typeface="Calibri"/>
                <a:cs typeface="Calibri"/>
                <a:sym typeface="Calibri"/>
              </a:rPr>
              <a:t>경찰서별</a:t>
            </a:r>
            <a:r>
              <a:rPr b="0" i="0" lang="en-US" sz="2400" u="none" strike="noStrike">
                <a:solidFill>
                  <a:srgbClr val="005850"/>
                </a:solidFill>
                <a:latin typeface="Arial"/>
                <a:ea typeface="Arial"/>
                <a:cs typeface="Arial"/>
                <a:sym typeface="Arial"/>
              </a:rPr>
              <a:t> </a:t>
            </a:r>
            <a:r>
              <a:rPr b="0" i="0" lang="en-US" sz="2400" u="none" strike="noStrike">
                <a:solidFill>
                  <a:srgbClr val="005850"/>
                </a:solidFill>
                <a:latin typeface="Calibri"/>
                <a:ea typeface="Calibri"/>
                <a:cs typeface="Calibri"/>
                <a:sym typeface="Calibri"/>
              </a:rPr>
              <a:t>교통법규</a:t>
            </a:r>
            <a:r>
              <a:rPr b="0" i="0" lang="en-US" sz="2400" u="none" strike="noStrike">
                <a:solidFill>
                  <a:srgbClr val="005850"/>
                </a:solidFill>
                <a:latin typeface="Arial"/>
                <a:ea typeface="Arial"/>
                <a:cs typeface="Arial"/>
                <a:sym typeface="Arial"/>
              </a:rPr>
              <a:t> </a:t>
            </a:r>
            <a:r>
              <a:rPr b="0" i="0" lang="en-US" sz="2400" u="none" strike="noStrike">
                <a:solidFill>
                  <a:srgbClr val="005850"/>
                </a:solidFill>
                <a:latin typeface="Calibri"/>
                <a:ea typeface="Calibri"/>
                <a:cs typeface="Calibri"/>
                <a:sym typeface="Calibri"/>
              </a:rPr>
              <a:t>위반</a:t>
            </a:r>
            <a:r>
              <a:rPr b="0" i="0" lang="en-US" sz="2400" u="none" strike="noStrike">
                <a:solidFill>
                  <a:srgbClr val="005850"/>
                </a:solidFill>
                <a:latin typeface="Arial"/>
                <a:ea typeface="Arial"/>
                <a:cs typeface="Arial"/>
                <a:sym typeface="Arial"/>
              </a:rPr>
              <a:t> </a:t>
            </a:r>
            <a:r>
              <a:rPr b="0" i="0" lang="en-US" sz="2400" u="none" strike="noStrike">
                <a:solidFill>
                  <a:srgbClr val="005850"/>
                </a:solidFill>
                <a:latin typeface="Calibri"/>
                <a:ea typeface="Calibri"/>
                <a:cs typeface="Calibri"/>
                <a:sym typeface="Calibri"/>
              </a:rPr>
              <a:t>적발</a:t>
            </a:r>
            <a:r>
              <a:rPr b="0" i="0" lang="en-US" sz="2400" u="none" strike="noStrike">
                <a:solidFill>
                  <a:srgbClr val="005850"/>
                </a:solidFill>
                <a:latin typeface="Arial"/>
                <a:ea typeface="Arial"/>
                <a:cs typeface="Arial"/>
                <a:sym typeface="Arial"/>
              </a:rPr>
              <a:t> </a:t>
            </a:r>
            <a:r>
              <a:rPr b="0" i="0" lang="en-US" sz="2400" u="none" strike="noStrike">
                <a:solidFill>
                  <a:srgbClr val="005850"/>
                </a:solidFill>
                <a:latin typeface="Calibri"/>
                <a:ea typeface="Calibri"/>
                <a:cs typeface="Calibri"/>
                <a:sym typeface="Calibri"/>
              </a:rPr>
              <a:t>분석</a:t>
            </a:r>
            <a:endParaRPr/>
          </a:p>
        </p:txBody>
      </p:sp>
      <p:sp>
        <p:nvSpPr>
          <p:cNvPr id="1348" name="Google Shape;1348;p32"/>
          <p:cNvSpPr txBox="1"/>
          <p:nvPr/>
        </p:nvSpPr>
        <p:spPr>
          <a:xfrm>
            <a:off x="12201729" y="2600029"/>
            <a:ext cx="5742759" cy="572770"/>
          </a:xfrm>
          <a:prstGeom prst="rect">
            <a:avLst/>
          </a:prstGeom>
          <a:noFill/>
          <a:ln>
            <a:noFill/>
          </a:ln>
        </p:spPr>
        <p:txBody>
          <a:bodyPr anchorCtr="0" anchor="ctr" bIns="0" lIns="0" spcFirstLastPara="1" rIns="0" wrap="square" tIns="0">
            <a:noAutofit/>
          </a:bodyPr>
          <a:lstStyle/>
          <a:p>
            <a:pPr indent="0" lvl="0" marL="0" marR="0" rtl="0" algn="l">
              <a:lnSpc>
                <a:spcPct val="134460"/>
              </a:lnSpc>
              <a:spcBef>
                <a:spcPts val="0"/>
              </a:spcBef>
              <a:spcAft>
                <a:spcPts val="0"/>
              </a:spcAft>
              <a:buNone/>
            </a:pPr>
            <a:r>
              <a:rPr b="0" i="0" lang="en-US" sz="2400" u="none" strike="noStrike">
                <a:solidFill>
                  <a:srgbClr val="005850"/>
                </a:solidFill>
                <a:latin typeface="Calibri"/>
                <a:ea typeface="Calibri"/>
                <a:cs typeface="Calibri"/>
                <a:sym typeface="Calibri"/>
              </a:rPr>
              <a:t>어린이</a:t>
            </a:r>
            <a:r>
              <a:rPr b="0" i="0" lang="en-US" sz="2400" u="none" strike="noStrike">
                <a:solidFill>
                  <a:srgbClr val="005850"/>
                </a:solidFill>
                <a:latin typeface="Arial"/>
                <a:ea typeface="Arial"/>
                <a:cs typeface="Arial"/>
                <a:sym typeface="Arial"/>
              </a:rPr>
              <a:t> </a:t>
            </a:r>
            <a:r>
              <a:rPr b="0" i="0" lang="en-US" sz="2400" u="none" strike="noStrike">
                <a:solidFill>
                  <a:srgbClr val="005850"/>
                </a:solidFill>
                <a:latin typeface="Calibri"/>
                <a:ea typeface="Calibri"/>
                <a:cs typeface="Calibri"/>
                <a:sym typeface="Calibri"/>
              </a:rPr>
              <a:t>보호구역에서의</a:t>
            </a:r>
            <a:r>
              <a:rPr b="0" i="0" lang="en-US" sz="2400" u="none" strike="noStrike">
                <a:solidFill>
                  <a:srgbClr val="005850"/>
                </a:solidFill>
                <a:latin typeface="Arial"/>
                <a:ea typeface="Arial"/>
                <a:cs typeface="Arial"/>
                <a:sym typeface="Arial"/>
              </a:rPr>
              <a:t> </a:t>
            </a:r>
            <a:r>
              <a:rPr b="0" i="0" lang="en-US" sz="2400" u="none" strike="noStrike">
                <a:solidFill>
                  <a:srgbClr val="005850"/>
                </a:solidFill>
                <a:latin typeface="Calibri"/>
                <a:ea typeface="Calibri"/>
                <a:cs typeface="Calibri"/>
                <a:sym typeface="Calibri"/>
              </a:rPr>
              <a:t>교통법규</a:t>
            </a:r>
            <a:r>
              <a:rPr b="0" i="0" lang="en-US" sz="2400" u="none" strike="noStrike">
                <a:solidFill>
                  <a:srgbClr val="005850"/>
                </a:solidFill>
                <a:latin typeface="Arial"/>
                <a:ea typeface="Arial"/>
                <a:cs typeface="Arial"/>
                <a:sym typeface="Arial"/>
              </a:rPr>
              <a:t> </a:t>
            </a:r>
            <a:r>
              <a:rPr b="0" i="0" lang="en-US" sz="2400" u="none" strike="noStrike">
                <a:solidFill>
                  <a:srgbClr val="005850"/>
                </a:solidFill>
                <a:latin typeface="Calibri"/>
                <a:ea typeface="Calibri"/>
                <a:cs typeface="Calibri"/>
                <a:sym typeface="Calibri"/>
              </a:rPr>
              <a:t>위반</a:t>
            </a:r>
            <a:r>
              <a:rPr b="0" i="0" lang="en-US" sz="2400" u="none" strike="noStrike">
                <a:solidFill>
                  <a:srgbClr val="005850"/>
                </a:solidFill>
                <a:latin typeface="Arial"/>
                <a:ea typeface="Arial"/>
                <a:cs typeface="Arial"/>
                <a:sym typeface="Arial"/>
              </a:rPr>
              <a:t> </a:t>
            </a:r>
            <a:r>
              <a:rPr b="0" i="0" lang="en-US" sz="2400" u="none" strike="noStrike">
                <a:solidFill>
                  <a:srgbClr val="005850"/>
                </a:solidFill>
                <a:latin typeface="Calibri"/>
                <a:ea typeface="Calibri"/>
                <a:cs typeface="Calibri"/>
                <a:sym typeface="Calibri"/>
              </a:rPr>
              <a:t>분석 </a:t>
            </a:r>
            <a:endParaRPr b="0" i="0" sz="2400" u="none" strike="noStrike">
              <a:solidFill>
                <a:srgbClr val="005850"/>
              </a:solidFill>
              <a:latin typeface="Calibri"/>
              <a:ea typeface="Calibri"/>
              <a:cs typeface="Calibri"/>
              <a:sym typeface="Calibri"/>
            </a:endParaRPr>
          </a:p>
        </p:txBody>
      </p:sp>
      <p:pic>
        <p:nvPicPr>
          <p:cNvPr id="1349" name="Google Shape;1349;p32"/>
          <p:cNvPicPr preferRelativeResize="0"/>
          <p:nvPr/>
        </p:nvPicPr>
        <p:blipFill rotWithShape="1">
          <a:blip r:embed="rId19">
            <a:alphaModFix amt="90000"/>
          </a:blip>
          <a:srcRect b="0" l="0" r="0" t="0"/>
          <a:stretch/>
        </p:blipFill>
        <p:spPr>
          <a:xfrm>
            <a:off x="12555105" y="3768564"/>
            <a:ext cx="4329545" cy="1374936"/>
          </a:xfrm>
          <a:prstGeom prst="rect">
            <a:avLst/>
          </a:prstGeom>
          <a:noFill/>
          <a:ln>
            <a:noFill/>
          </a:ln>
        </p:spPr>
      </p:pic>
      <p:pic>
        <p:nvPicPr>
          <p:cNvPr id="1350" name="Google Shape;1350;p32"/>
          <p:cNvPicPr preferRelativeResize="0"/>
          <p:nvPr/>
        </p:nvPicPr>
        <p:blipFill rotWithShape="1">
          <a:blip r:embed="rId20">
            <a:alphaModFix amt="70000"/>
          </a:blip>
          <a:srcRect b="0" l="0" r="0" t="0"/>
          <a:stretch/>
        </p:blipFill>
        <p:spPr>
          <a:xfrm>
            <a:off x="6641258" y="3000441"/>
            <a:ext cx="4889500" cy="317500"/>
          </a:xfrm>
          <a:prstGeom prst="rect">
            <a:avLst/>
          </a:prstGeom>
          <a:noFill/>
          <a:ln>
            <a:noFill/>
          </a:ln>
        </p:spPr>
      </p:pic>
      <p:pic>
        <p:nvPicPr>
          <p:cNvPr id="1351" name="Google Shape;1351;p32"/>
          <p:cNvPicPr preferRelativeResize="0"/>
          <p:nvPr/>
        </p:nvPicPr>
        <p:blipFill rotWithShape="1">
          <a:blip r:embed="rId20">
            <a:alphaModFix/>
          </a:blip>
          <a:srcRect b="0" l="0" r="0" t="0"/>
          <a:stretch/>
        </p:blipFill>
        <p:spPr>
          <a:xfrm>
            <a:off x="12232005" y="2962851"/>
            <a:ext cx="5916295" cy="384175"/>
          </a:xfrm>
          <a:prstGeom prst="rect">
            <a:avLst/>
          </a:prstGeom>
          <a:noFill/>
          <a:ln>
            <a:noFill/>
          </a:ln>
        </p:spPr>
      </p:pic>
      <p:pic>
        <p:nvPicPr>
          <p:cNvPr id="1352" name="Google Shape;1352;p32"/>
          <p:cNvPicPr preferRelativeResize="0"/>
          <p:nvPr/>
        </p:nvPicPr>
        <p:blipFill rotWithShape="1">
          <a:blip r:embed="rId17">
            <a:alphaModFix/>
          </a:blip>
          <a:srcRect b="0" l="0" r="0" t="0"/>
          <a:stretch/>
        </p:blipFill>
        <p:spPr>
          <a:xfrm rot="-4500000">
            <a:off x="6753206" y="1871756"/>
            <a:ext cx="692727" cy="692727"/>
          </a:xfrm>
          <a:prstGeom prst="rect">
            <a:avLst/>
          </a:prstGeom>
          <a:noFill/>
          <a:ln>
            <a:noFill/>
          </a:ln>
        </p:spPr>
      </p:pic>
      <p:sp>
        <p:nvSpPr>
          <p:cNvPr id="1353" name="Google Shape;1353;p32"/>
          <p:cNvSpPr txBox="1"/>
          <p:nvPr/>
        </p:nvSpPr>
        <p:spPr>
          <a:xfrm>
            <a:off x="6846567" y="1979359"/>
            <a:ext cx="493305" cy="50292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2600" u="none" strike="noStrike">
                <a:solidFill>
                  <a:srgbClr val="FFFFFF"/>
                </a:solidFill>
                <a:latin typeface="Arial"/>
                <a:ea typeface="Arial"/>
                <a:cs typeface="Arial"/>
                <a:sym typeface="Arial"/>
              </a:rPr>
              <a:t>02</a:t>
            </a:r>
            <a:endParaRPr/>
          </a:p>
        </p:txBody>
      </p:sp>
      <p:pic>
        <p:nvPicPr>
          <p:cNvPr id="1354" name="Google Shape;1354;p32"/>
          <p:cNvPicPr preferRelativeResize="0"/>
          <p:nvPr/>
        </p:nvPicPr>
        <p:blipFill rotWithShape="1">
          <a:blip r:embed="rId17">
            <a:alphaModFix/>
          </a:blip>
          <a:srcRect b="0" l="0" r="0" t="0"/>
          <a:stretch/>
        </p:blipFill>
        <p:spPr>
          <a:xfrm rot="-3600000">
            <a:off x="12328506" y="1871756"/>
            <a:ext cx="692727" cy="692727"/>
          </a:xfrm>
          <a:prstGeom prst="rect">
            <a:avLst/>
          </a:prstGeom>
          <a:noFill/>
          <a:ln>
            <a:noFill/>
          </a:ln>
        </p:spPr>
      </p:pic>
      <p:sp>
        <p:nvSpPr>
          <p:cNvPr id="1355" name="Google Shape;1355;p32"/>
          <p:cNvSpPr txBox="1"/>
          <p:nvPr/>
        </p:nvSpPr>
        <p:spPr>
          <a:xfrm>
            <a:off x="12370489" y="1979359"/>
            <a:ext cx="608760" cy="50292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2600" u="none" strike="noStrike">
                <a:solidFill>
                  <a:srgbClr val="FFFFFF"/>
                </a:solidFill>
                <a:latin typeface="Arial"/>
                <a:ea typeface="Arial"/>
                <a:cs typeface="Arial"/>
                <a:sym typeface="Arial"/>
              </a:rPr>
              <a:t>03</a:t>
            </a:r>
            <a:endParaRPr/>
          </a:p>
        </p:txBody>
      </p:sp>
      <p:sp>
        <p:nvSpPr>
          <p:cNvPr id="1356" name="Google Shape;1356;p32"/>
          <p:cNvSpPr txBox="1"/>
          <p:nvPr/>
        </p:nvSpPr>
        <p:spPr>
          <a:xfrm>
            <a:off x="1403350" y="3773136"/>
            <a:ext cx="428414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상관관계 분석에 결과에 따르면</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모든 차종의 위반횟수와 범칙금 금액의 순위는 모든 차량의 위반 건수의 영향을 끼지지 않는다는 것을 알 수 있다.</a:t>
            </a:r>
            <a:endParaRPr sz="1800">
              <a:solidFill>
                <a:schemeClr val="dk1"/>
              </a:solidFill>
              <a:latin typeface="Arial"/>
              <a:ea typeface="Arial"/>
              <a:cs typeface="Arial"/>
              <a:sym typeface="Arial"/>
            </a:endParaRPr>
          </a:p>
        </p:txBody>
      </p:sp>
      <p:pic>
        <p:nvPicPr>
          <p:cNvPr id="1357" name="Google Shape;1357;p32"/>
          <p:cNvPicPr preferRelativeResize="0"/>
          <p:nvPr/>
        </p:nvPicPr>
        <p:blipFill rotWithShape="1">
          <a:blip r:embed="rId19">
            <a:alphaModFix amt="70000"/>
          </a:blip>
          <a:srcRect b="0" l="0" r="0" t="0"/>
          <a:stretch/>
        </p:blipFill>
        <p:spPr>
          <a:xfrm>
            <a:off x="6794258" y="3729572"/>
            <a:ext cx="4762500" cy="1947327"/>
          </a:xfrm>
          <a:prstGeom prst="rect">
            <a:avLst/>
          </a:prstGeom>
          <a:noFill/>
          <a:ln>
            <a:noFill/>
          </a:ln>
        </p:spPr>
      </p:pic>
      <p:sp>
        <p:nvSpPr>
          <p:cNvPr id="1358" name="Google Shape;1358;p32"/>
          <p:cNvSpPr txBox="1"/>
          <p:nvPr/>
        </p:nvSpPr>
        <p:spPr>
          <a:xfrm>
            <a:off x="12665395" y="3855867"/>
            <a:ext cx="428414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어린이 보호 구역내의 교통법규 단속을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기존 과태료 부과와 같은 처벌보다 벌점도 부과할 수 있는 범칙금  납부와 같은 형식을 논의 해볼 필요가 있다.</a:t>
            </a:r>
            <a:endParaRPr sz="1800">
              <a:solidFill>
                <a:schemeClr val="dk1"/>
              </a:solidFill>
              <a:latin typeface="Arial"/>
              <a:ea typeface="Arial"/>
              <a:cs typeface="Arial"/>
              <a:sym typeface="Arial"/>
            </a:endParaRPr>
          </a:p>
        </p:txBody>
      </p:sp>
      <p:sp>
        <p:nvSpPr>
          <p:cNvPr id="1359" name="Google Shape;1359;p32"/>
          <p:cNvSpPr txBox="1"/>
          <p:nvPr/>
        </p:nvSpPr>
        <p:spPr>
          <a:xfrm>
            <a:off x="7001925" y="3878130"/>
            <a:ext cx="4284149"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2023년에 구로 경찰서에서 사업용 차량을 가장 많이 적발하였고 이중 이륜차의 제 23조 위반인 것을 알 수 있다. 구로 경찰서에서는 보다 집중적으로 이륜차의 23조 위반에 대해 집중 단속에 대해 논의 봐야 할 것이다.</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360" name="Google Shape;1360;p32"/>
          <p:cNvPicPr preferRelativeResize="0"/>
          <p:nvPr/>
        </p:nvPicPr>
        <p:blipFill rotWithShape="1">
          <a:blip r:embed="rId19">
            <a:alphaModFix amt="90000"/>
          </a:blip>
          <a:srcRect b="0" l="0" r="0" t="0"/>
          <a:stretch/>
        </p:blipFill>
        <p:spPr>
          <a:xfrm>
            <a:off x="3492500" y="7881855"/>
            <a:ext cx="11371832" cy="1374936"/>
          </a:xfrm>
          <a:prstGeom prst="rect">
            <a:avLst/>
          </a:prstGeom>
          <a:noFill/>
          <a:ln>
            <a:noFill/>
          </a:ln>
        </p:spPr>
      </p:pic>
      <p:pic>
        <p:nvPicPr>
          <p:cNvPr id="1361" name="Google Shape;1361;p32"/>
          <p:cNvPicPr preferRelativeResize="0"/>
          <p:nvPr/>
        </p:nvPicPr>
        <p:blipFill rotWithShape="1">
          <a:blip r:embed="rId20">
            <a:alphaModFix/>
          </a:blip>
          <a:srcRect b="0" l="0" r="0" t="0"/>
          <a:stretch/>
        </p:blipFill>
        <p:spPr>
          <a:xfrm>
            <a:off x="6699248" y="7275591"/>
            <a:ext cx="4889500" cy="317500"/>
          </a:xfrm>
          <a:prstGeom prst="rect">
            <a:avLst/>
          </a:prstGeom>
          <a:noFill/>
          <a:ln>
            <a:noFill/>
          </a:ln>
        </p:spPr>
      </p:pic>
      <p:pic>
        <p:nvPicPr>
          <p:cNvPr id="1362" name="Google Shape;1362;p32"/>
          <p:cNvPicPr preferRelativeResize="0"/>
          <p:nvPr/>
        </p:nvPicPr>
        <p:blipFill rotWithShape="1">
          <a:blip r:embed="rId17">
            <a:alphaModFix/>
          </a:blip>
          <a:srcRect b="0" l="0" r="0" t="0"/>
          <a:stretch/>
        </p:blipFill>
        <p:spPr>
          <a:xfrm rot="-3600000">
            <a:off x="7798461" y="6231507"/>
            <a:ext cx="692727" cy="692727"/>
          </a:xfrm>
          <a:prstGeom prst="rect">
            <a:avLst/>
          </a:prstGeom>
          <a:noFill/>
          <a:ln>
            <a:noFill/>
          </a:ln>
        </p:spPr>
      </p:pic>
      <p:sp>
        <p:nvSpPr>
          <p:cNvPr id="1363" name="Google Shape;1363;p32"/>
          <p:cNvSpPr txBox="1"/>
          <p:nvPr/>
        </p:nvSpPr>
        <p:spPr>
          <a:xfrm>
            <a:off x="7840444" y="6339110"/>
            <a:ext cx="608760" cy="50292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2600" u="none" strike="noStrike">
                <a:solidFill>
                  <a:srgbClr val="FFFFFF"/>
                </a:solidFill>
                <a:latin typeface="Arial"/>
                <a:ea typeface="Arial"/>
                <a:cs typeface="Arial"/>
                <a:sym typeface="Arial"/>
              </a:rPr>
              <a:t>04</a:t>
            </a:r>
            <a:endParaRPr/>
          </a:p>
        </p:txBody>
      </p:sp>
      <p:sp>
        <p:nvSpPr>
          <p:cNvPr id="1364" name="Google Shape;1364;p32"/>
          <p:cNvSpPr txBox="1"/>
          <p:nvPr/>
        </p:nvSpPr>
        <p:spPr>
          <a:xfrm>
            <a:off x="8642350" y="6756650"/>
            <a:ext cx="1276812" cy="572770"/>
          </a:xfrm>
          <a:prstGeom prst="rect">
            <a:avLst/>
          </a:prstGeom>
          <a:noFill/>
          <a:ln>
            <a:noFill/>
          </a:ln>
        </p:spPr>
        <p:txBody>
          <a:bodyPr anchorCtr="0" anchor="ctr" bIns="0" lIns="0" spcFirstLastPara="1" rIns="0" wrap="square" tIns="0">
            <a:noAutofit/>
          </a:bodyPr>
          <a:lstStyle/>
          <a:p>
            <a:pPr indent="0" lvl="0" marL="0" marR="0" rtl="0" algn="l">
              <a:lnSpc>
                <a:spcPct val="134460"/>
              </a:lnSpc>
              <a:spcBef>
                <a:spcPts val="0"/>
              </a:spcBef>
              <a:spcAft>
                <a:spcPts val="0"/>
              </a:spcAft>
              <a:buNone/>
            </a:pPr>
            <a:r>
              <a:rPr lang="en-US" sz="2400">
                <a:solidFill>
                  <a:srgbClr val="005850"/>
                </a:solidFill>
                <a:latin typeface="Calibri"/>
                <a:ea typeface="Calibri"/>
                <a:cs typeface="Calibri"/>
                <a:sym typeface="Calibri"/>
              </a:rPr>
              <a:t>종합 결론</a:t>
            </a:r>
            <a:endParaRPr b="0" i="0" sz="2400" u="none" strike="noStrike">
              <a:solidFill>
                <a:srgbClr val="005850"/>
              </a:solidFill>
              <a:latin typeface="Calibri"/>
              <a:ea typeface="Calibri"/>
              <a:cs typeface="Calibri"/>
              <a:sym typeface="Calibri"/>
            </a:endParaRPr>
          </a:p>
        </p:txBody>
      </p:sp>
      <p:sp>
        <p:nvSpPr>
          <p:cNvPr id="1365" name="Google Shape;1365;p32"/>
          <p:cNvSpPr txBox="1"/>
          <p:nvPr/>
        </p:nvSpPr>
        <p:spPr>
          <a:xfrm>
            <a:off x="3508640" y="7995916"/>
            <a:ext cx="11371833"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이번 분석을 통해 우리는 다양한 차종의 위반 횟수와 범칙금 금액의 순위가 전체 차량의 위반 건수와 독립적임을 확인할 수 있었습니다. 이는 특정 차종에 대한 위반 패턴이 전체 교통 위반 상황과 다른 양상을 보인다는 점을 시사합니다. 또한, 어린이 보호 구역 내에서의 교통법규 단속의 중요성을 강조하며, 현재의 과태료 부과 방식 외에도 벌점을 포함한 범칙금 납부와 같은 강화된 처벌 방식을 고려해야 한다는 결론에 도달했습니다.</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1369" name="Shape 1369"/>
        <p:cNvGrpSpPr/>
        <p:nvPr/>
      </p:nvGrpSpPr>
      <p:grpSpPr>
        <a:xfrm>
          <a:off x="0" y="0"/>
          <a:ext cx="0" cy="0"/>
          <a:chOff x="0" y="0"/>
          <a:chExt cx="0" cy="0"/>
        </a:xfrm>
      </p:grpSpPr>
      <p:pic>
        <p:nvPicPr>
          <p:cNvPr id="1370" name="Google Shape;1370;p33"/>
          <p:cNvPicPr preferRelativeResize="0"/>
          <p:nvPr/>
        </p:nvPicPr>
        <p:blipFill rotWithShape="1">
          <a:blip r:embed="rId3">
            <a:alphaModFix/>
          </a:blip>
          <a:srcRect b="0" l="0" r="0" t="0"/>
          <a:stretch/>
        </p:blipFill>
        <p:spPr>
          <a:xfrm>
            <a:off x="-533400" y="-8239773"/>
            <a:ext cx="19507952" cy="21886971"/>
          </a:xfrm>
          <a:prstGeom prst="rect">
            <a:avLst/>
          </a:prstGeom>
          <a:noFill/>
          <a:ln>
            <a:noFill/>
          </a:ln>
        </p:spPr>
      </p:pic>
      <p:pic>
        <p:nvPicPr>
          <p:cNvPr id="1371" name="Google Shape;1371;p33"/>
          <p:cNvPicPr preferRelativeResize="0"/>
          <p:nvPr/>
        </p:nvPicPr>
        <p:blipFill rotWithShape="1">
          <a:blip r:embed="rId4">
            <a:alphaModFix amt="40000"/>
          </a:blip>
          <a:srcRect b="0" l="0" r="0" t="0"/>
          <a:stretch/>
        </p:blipFill>
        <p:spPr>
          <a:xfrm rot="-120000">
            <a:off x="14833600" y="9982200"/>
            <a:ext cx="1524000" cy="1524000"/>
          </a:xfrm>
          <a:prstGeom prst="rect">
            <a:avLst/>
          </a:prstGeom>
          <a:noFill/>
          <a:ln>
            <a:noFill/>
          </a:ln>
        </p:spPr>
      </p:pic>
      <p:pic>
        <p:nvPicPr>
          <p:cNvPr id="1372" name="Google Shape;1372;p33"/>
          <p:cNvPicPr preferRelativeResize="0"/>
          <p:nvPr/>
        </p:nvPicPr>
        <p:blipFill rotWithShape="1">
          <a:blip r:embed="rId5">
            <a:alphaModFix amt="70000"/>
          </a:blip>
          <a:srcRect b="0" l="0" r="0" t="0"/>
          <a:stretch/>
        </p:blipFill>
        <p:spPr>
          <a:xfrm rot="-120000">
            <a:off x="15913100" y="9677400"/>
            <a:ext cx="1790700" cy="1790700"/>
          </a:xfrm>
          <a:prstGeom prst="rect">
            <a:avLst/>
          </a:prstGeom>
          <a:noFill/>
          <a:ln>
            <a:noFill/>
          </a:ln>
        </p:spPr>
      </p:pic>
      <p:pic>
        <p:nvPicPr>
          <p:cNvPr id="1373" name="Google Shape;1373;p33"/>
          <p:cNvPicPr preferRelativeResize="0"/>
          <p:nvPr/>
        </p:nvPicPr>
        <p:blipFill rotWithShape="1">
          <a:blip r:embed="rId6">
            <a:alphaModFix/>
          </a:blip>
          <a:srcRect b="0" l="0" r="0" t="0"/>
          <a:stretch/>
        </p:blipFill>
        <p:spPr>
          <a:xfrm rot="-120000">
            <a:off x="17272000" y="9398000"/>
            <a:ext cx="2019300" cy="2019300"/>
          </a:xfrm>
          <a:prstGeom prst="rect">
            <a:avLst/>
          </a:prstGeom>
          <a:noFill/>
          <a:ln>
            <a:noFill/>
          </a:ln>
        </p:spPr>
      </p:pic>
      <p:pic>
        <p:nvPicPr>
          <p:cNvPr id="1374" name="Google Shape;1374;p33"/>
          <p:cNvPicPr preferRelativeResize="0"/>
          <p:nvPr/>
        </p:nvPicPr>
        <p:blipFill rotWithShape="1">
          <a:blip r:embed="rId7">
            <a:alphaModFix amt="40000"/>
          </a:blip>
          <a:srcRect b="0" l="0" r="0" t="0"/>
          <a:stretch/>
        </p:blipFill>
        <p:spPr>
          <a:xfrm rot="120000">
            <a:off x="1943100" y="9982200"/>
            <a:ext cx="1524000" cy="1524000"/>
          </a:xfrm>
          <a:prstGeom prst="rect">
            <a:avLst/>
          </a:prstGeom>
          <a:noFill/>
          <a:ln>
            <a:noFill/>
          </a:ln>
        </p:spPr>
      </p:pic>
      <p:pic>
        <p:nvPicPr>
          <p:cNvPr id="1375" name="Google Shape;1375;p33"/>
          <p:cNvPicPr preferRelativeResize="0"/>
          <p:nvPr/>
        </p:nvPicPr>
        <p:blipFill rotWithShape="1">
          <a:blip r:embed="rId8">
            <a:alphaModFix amt="70000"/>
          </a:blip>
          <a:srcRect b="0" l="0" r="0" t="0"/>
          <a:stretch/>
        </p:blipFill>
        <p:spPr>
          <a:xfrm rot="120000">
            <a:off x="584200" y="9677400"/>
            <a:ext cx="1790700" cy="1790700"/>
          </a:xfrm>
          <a:prstGeom prst="rect">
            <a:avLst/>
          </a:prstGeom>
          <a:noFill/>
          <a:ln>
            <a:noFill/>
          </a:ln>
        </p:spPr>
      </p:pic>
      <p:pic>
        <p:nvPicPr>
          <p:cNvPr id="1376" name="Google Shape;1376;p33"/>
          <p:cNvPicPr preferRelativeResize="0"/>
          <p:nvPr/>
        </p:nvPicPr>
        <p:blipFill rotWithShape="1">
          <a:blip r:embed="rId9">
            <a:alphaModFix/>
          </a:blip>
          <a:srcRect b="0" l="0" r="0" t="0"/>
          <a:stretch/>
        </p:blipFill>
        <p:spPr>
          <a:xfrm rot="120000">
            <a:off x="-1003300" y="9398000"/>
            <a:ext cx="2019300" cy="2019300"/>
          </a:xfrm>
          <a:prstGeom prst="rect">
            <a:avLst/>
          </a:prstGeom>
          <a:noFill/>
          <a:ln>
            <a:noFill/>
          </a:ln>
        </p:spPr>
      </p:pic>
      <p:pic>
        <p:nvPicPr>
          <p:cNvPr id="1377" name="Google Shape;1377;p33"/>
          <p:cNvPicPr preferRelativeResize="0"/>
          <p:nvPr/>
        </p:nvPicPr>
        <p:blipFill rotWithShape="1">
          <a:blip r:embed="rId10">
            <a:alphaModFix amt="40000"/>
          </a:blip>
          <a:srcRect b="0" l="0" r="0" t="0"/>
          <a:stretch/>
        </p:blipFill>
        <p:spPr>
          <a:xfrm rot="120000">
            <a:off x="14833600" y="-1219200"/>
            <a:ext cx="1524000" cy="1524000"/>
          </a:xfrm>
          <a:prstGeom prst="rect">
            <a:avLst/>
          </a:prstGeom>
          <a:noFill/>
          <a:ln>
            <a:noFill/>
          </a:ln>
        </p:spPr>
      </p:pic>
      <p:pic>
        <p:nvPicPr>
          <p:cNvPr id="1378" name="Google Shape;1378;p33"/>
          <p:cNvPicPr preferRelativeResize="0"/>
          <p:nvPr/>
        </p:nvPicPr>
        <p:blipFill rotWithShape="1">
          <a:blip r:embed="rId11">
            <a:alphaModFix amt="70000"/>
          </a:blip>
          <a:srcRect b="0" l="0" r="0" t="0"/>
          <a:stretch/>
        </p:blipFill>
        <p:spPr>
          <a:xfrm rot="120000">
            <a:off x="15913100" y="-1168400"/>
            <a:ext cx="1790700" cy="1790700"/>
          </a:xfrm>
          <a:prstGeom prst="rect">
            <a:avLst/>
          </a:prstGeom>
          <a:noFill/>
          <a:ln>
            <a:noFill/>
          </a:ln>
        </p:spPr>
      </p:pic>
      <p:pic>
        <p:nvPicPr>
          <p:cNvPr id="1379" name="Google Shape;1379;p33"/>
          <p:cNvPicPr preferRelativeResize="0"/>
          <p:nvPr/>
        </p:nvPicPr>
        <p:blipFill rotWithShape="1">
          <a:blip r:embed="rId12">
            <a:alphaModFix/>
          </a:blip>
          <a:srcRect b="0" l="0" r="0" t="0"/>
          <a:stretch/>
        </p:blipFill>
        <p:spPr>
          <a:xfrm rot="120000">
            <a:off x="17272000" y="-1117600"/>
            <a:ext cx="2019300" cy="2019300"/>
          </a:xfrm>
          <a:prstGeom prst="rect">
            <a:avLst/>
          </a:prstGeom>
          <a:noFill/>
          <a:ln>
            <a:noFill/>
          </a:ln>
        </p:spPr>
      </p:pic>
      <p:pic>
        <p:nvPicPr>
          <p:cNvPr id="1380" name="Google Shape;1380;p33"/>
          <p:cNvPicPr preferRelativeResize="0"/>
          <p:nvPr/>
        </p:nvPicPr>
        <p:blipFill rotWithShape="1">
          <a:blip r:embed="rId13">
            <a:alphaModFix amt="40000"/>
          </a:blip>
          <a:srcRect b="0" l="0" r="0" t="0"/>
          <a:stretch/>
        </p:blipFill>
        <p:spPr>
          <a:xfrm rot="-120000">
            <a:off x="1943100" y="-1219200"/>
            <a:ext cx="1524000" cy="1524000"/>
          </a:xfrm>
          <a:prstGeom prst="rect">
            <a:avLst/>
          </a:prstGeom>
          <a:noFill/>
          <a:ln>
            <a:noFill/>
          </a:ln>
        </p:spPr>
      </p:pic>
      <p:pic>
        <p:nvPicPr>
          <p:cNvPr id="1381" name="Google Shape;1381;p33"/>
          <p:cNvPicPr preferRelativeResize="0"/>
          <p:nvPr/>
        </p:nvPicPr>
        <p:blipFill rotWithShape="1">
          <a:blip r:embed="rId14">
            <a:alphaModFix amt="70000"/>
          </a:blip>
          <a:srcRect b="0" l="0" r="0" t="0"/>
          <a:stretch/>
        </p:blipFill>
        <p:spPr>
          <a:xfrm rot="-120000">
            <a:off x="584200" y="-1168400"/>
            <a:ext cx="1790700" cy="1790700"/>
          </a:xfrm>
          <a:prstGeom prst="rect">
            <a:avLst/>
          </a:prstGeom>
          <a:noFill/>
          <a:ln>
            <a:noFill/>
          </a:ln>
        </p:spPr>
      </p:pic>
      <p:pic>
        <p:nvPicPr>
          <p:cNvPr id="1382" name="Google Shape;1382;p33"/>
          <p:cNvPicPr preferRelativeResize="0"/>
          <p:nvPr/>
        </p:nvPicPr>
        <p:blipFill rotWithShape="1">
          <a:blip r:embed="rId15">
            <a:alphaModFix/>
          </a:blip>
          <a:srcRect b="0" l="0" r="0" t="0"/>
          <a:stretch/>
        </p:blipFill>
        <p:spPr>
          <a:xfrm rot="-120000">
            <a:off x="-1003300" y="-1117600"/>
            <a:ext cx="2019300" cy="2019300"/>
          </a:xfrm>
          <a:prstGeom prst="rect">
            <a:avLst/>
          </a:prstGeom>
          <a:noFill/>
          <a:ln>
            <a:noFill/>
          </a:ln>
        </p:spPr>
      </p:pic>
      <p:sp>
        <p:nvSpPr>
          <p:cNvPr id="1383" name="Google Shape;1383;p33"/>
          <p:cNvSpPr txBox="1"/>
          <p:nvPr/>
        </p:nvSpPr>
        <p:spPr>
          <a:xfrm>
            <a:off x="5254358" y="4355370"/>
            <a:ext cx="7932436" cy="157626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11000" u="none" strike="noStrike">
                <a:solidFill>
                  <a:srgbClr val="596E37"/>
                </a:solidFill>
                <a:latin typeface="Arial"/>
                <a:ea typeface="Arial"/>
                <a:cs typeface="Arial"/>
                <a:sym typeface="Arial"/>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182" name="Shape 182"/>
        <p:cNvGrpSpPr/>
        <p:nvPr/>
      </p:nvGrpSpPr>
      <p:grpSpPr>
        <a:xfrm>
          <a:off x="0" y="0"/>
          <a:ext cx="0" cy="0"/>
          <a:chOff x="0" y="0"/>
          <a:chExt cx="0" cy="0"/>
        </a:xfrm>
      </p:grpSpPr>
      <p:pic>
        <p:nvPicPr>
          <p:cNvPr id="183" name="Google Shape;183;p4"/>
          <p:cNvPicPr preferRelativeResize="0"/>
          <p:nvPr/>
        </p:nvPicPr>
        <p:blipFill rotWithShape="1">
          <a:blip r:embed="rId3">
            <a:alphaModFix amt="48000"/>
          </a:blip>
          <a:srcRect b="0" l="0" r="0" t="0"/>
          <a:stretch/>
        </p:blipFill>
        <p:spPr>
          <a:xfrm>
            <a:off x="3340100" y="0"/>
            <a:ext cx="11163300" cy="10236200"/>
          </a:xfrm>
          <a:prstGeom prst="rect">
            <a:avLst/>
          </a:prstGeom>
          <a:noFill/>
          <a:ln>
            <a:noFill/>
          </a:ln>
        </p:spPr>
      </p:pic>
      <p:pic>
        <p:nvPicPr>
          <p:cNvPr id="184" name="Google Shape;184;p4"/>
          <p:cNvPicPr preferRelativeResize="0"/>
          <p:nvPr/>
        </p:nvPicPr>
        <p:blipFill rotWithShape="1">
          <a:blip r:embed="rId4">
            <a:alphaModFix amt="40000"/>
          </a:blip>
          <a:srcRect b="0" l="0" r="0" t="0"/>
          <a:stretch/>
        </p:blipFill>
        <p:spPr>
          <a:xfrm rot="-120000">
            <a:off x="14833600" y="9982200"/>
            <a:ext cx="1524000" cy="1524000"/>
          </a:xfrm>
          <a:prstGeom prst="rect">
            <a:avLst/>
          </a:prstGeom>
          <a:noFill/>
          <a:ln>
            <a:noFill/>
          </a:ln>
        </p:spPr>
      </p:pic>
      <p:pic>
        <p:nvPicPr>
          <p:cNvPr id="185" name="Google Shape;185;p4"/>
          <p:cNvPicPr preferRelativeResize="0"/>
          <p:nvPr/>
        </p:nvPicPr>
        <p:blipFill rotWithShape="1">
          <a:blip r:embed="rId5">
            <a:alphaModFix amt="70000"/>
          </a:blip>
          <a:srcRect b="0" l="0" r="0" t="0"/>
          <a:stretch/>
        </p:blipFill>
        <p:spPr>
          <a:xfrm rot="-120000">
            <a:off x="15913100" y="9677400"/>
            <a:ext cx="1790700" cy="1790700"/>
          </a:xfrm>
          <a:prstGeom prst="rect">
            <a:avLst/>
          </a:prstGeom>
          <a:noFill/>
          <a:ln>
            <a:noFill/>
          </a:ln>
        </p:spPr>
      </p:pic>
      <p:pic>
        <p:nvPicPr>
          <p:cNvPr id="186" name="Google Shape;186;p4"/>
          <p:cNvPicPr preferRelativeResize="0"/>
          <p:nvPr/>
        </p:nvPicPr>
        <p:blipFill rotWithShape="1">
          <a:blip r:embed="rId6">
            <a:alphaModFix/>
          </a:blip>
          <a:srcRect b="0" l="0" r="0" t="0"/>
          <a:stretch/>
        </p:blipFill>
        <p:spPr>
          <a:xfrm rot="-120000">
            <a:off x="17272000" y="9398000"/>
            <a:ext cx="2019300" cy="2019300"/>
          </a:xfrm>
          <a:prstGeom prst="rect">
            <a:avLst/>
          </a:prstGeom>
          <a:noFill/>
          <a:ln>
            <a:noFill/>
          </a:ln>
        </p:spPr>
      </p:pic>
      <p:pic>
        <p:nvPicPr>
          <p:cNvPr id="187" name="Google Shape;187;p4"/>
          <p:cNvPicPr preferRelativeResize="0"/>
          <p:nvPr/>
        </p:nvPicPr>
        <p:blipFill rotWithShape="1">
          <a:blip r:embed="rId7">
            <a:alphaModFix amt="40000"/>
          </a:blip>
          <a:srcRect b="0" l="0" r="0" t="0"/>
          <a:stretch/>
        </p:blipFill>
        <p:spPr>
          <a:xfrm rot="120000">
            <a:off x="1943100" y="9982200"/>
            <a:ext cx="1524000" cy="1524000"/>
          </a:xfrm>
          <a:prstGeom prst="rect">
            <a:avLst/>
          </a:prstGeom>
          <a:noFill/>
          <a:ln>
            <a:noFill/>
          </a:ln>
        </p:spPr>
      </p:pic>
      <p:pic>
        <p:nvPicPr>
          <p:cNvPr id="188" name="Google Shape;188;p4"/>
          <p:cNvPicPr preferRelativeResize="0"/>
          <p:nvPr/>
        </p:nvPicPr>
        <p:blipFill rotWithShape="1">
          <a:blip r:embed="rId8">
            <a:alphaModFix amt="70000"/>
          </a:blip>
          <a:srcRect b="0" l="0" r="0" t="0"/>
          <a:stretch/>
        </p:blipFill>
        <p:spPr>
          <a:xfrm rot="120000">
            <a:off x="584200" y="9677400"/>
            <a:ext cx="1790700" cy="1790700"/>
          </a:xfrm>
          <a:prstGeom prst="rect">
            <a:avLst/>
          </a:prstGeom>
          <a:noFill/>
          <a:ln>
            <a:noFill/>
          </a:ln>
        </p:spPr>
      </p:pic>
      <p:pic>
        <p:nvPicPr>
          <p:cNvPr id="189" name="Google Shape;189;p4"/>
          <p:cNvPicPr preferRelativeResize="0"/>
          <p:nvPr/>
        </p:nvPicPr>
        <p:blipFill rotWithShape="1">
          <a:blip r:embed="rId9">
            <a:alphaModFix/>
          </a:blip>
          <a:srcRect b="0" l="0" r="0" t="0"/>
          <a:stretch/>
        </p:blipFill>
        <p:spPr>
          <a:xfrm rot="120000">
            <a:off x="-1003300" y="9398000"/>
            <a:ext cx="2019300" cy="2019300"/>
          </a:xfrm>
          <a:prstGeom prst="rect">
            <a:avLst/>
          </a:prstGeom>
          <a:noFill/>
          <a:ln>
            <a:noFill/>
          </a:ln>
        </p:spPr>
      </p:pic>
      <p:pic>
        <p:nvPicPr>
          <p:cNvPr id="190" name="Google Shape;190;p4"/>
          <p:cNvPicPr preferRelativeResize="0"/>
          <p:nvPr/>
        </p:nvPicPr>
        <p:blipFill rotWithShape="1">
          <a:blip r:embed="rId10">
            <a:alphaModFix amt="40000"/>
          </a:blip>
          <a:srcRect b="0" l="0" r="0" t="0"/>
          <a:stretch/>
        </p:blipFill>
        <p:spPr>
          <a:xfrm rot="120000">
            <a:off x="14833600" y="-1219200"/>
            <a:ext cx="1524000" cy="1524000"/>
          </a:xfrm>
          <a:prstGeom prst="rect">
            <a:avLst/>
          </a:prstGeom>
          <a:noFill/>
          <a:ln>
            <a:noFill/>
          </a:ln>
        </p:spPr>
      </p:pic>
      <p:pic>
        <p:nvPicPr>
          <p:cNvPr id="191" name="Google Shape;191;p4"/>
          <p:cNvPicPr preferRelativeResize="0"/>
          <p:nvPr/>
        </p:nvPicPr>
        <p:blipFill rotWithShape="1">
          <a:blip r:embed="rId11">
            <a:alphaModFix amt="70000"/>
          </a:blip>
          <a:srcRect b="0" l="0" r="0" t="0"/>
          <a:stretch/>
        </p:blipFill>
        <p:spPr>
          <a:xfrm rot="120000">
            <a:off x="15913100" y="-1168400"/>
            <a:ext cx="1790700" cy="1790700"/>
          </a:xfrm>
          <a:prstGeom prst="rect">
            <a:avLst/>
          </a:prstGeom>
          <a:noFill/>
          <a:ln>
            <a:noFill/>
          </a:ln>
        </p:spPr>
      </p:pic>
      <p:pic>
        <p:nvPicPr>
          <p:cNvPr id="192" name="Google Shape;192;p4"/>
          <p:cNvPicPr preferRelativeResize="0"/>
          <p:nvPr/>
        </p:nvPicPr>
        <p:blipFill rotWithShape="1">
          <a:blip r:embed="rId12">
            <a:alphaModFix/>
          </a:blip>
          <a:srcRect b="0" l="0" r="0" t="0"/>
          <a:stretch/>
        </p:blipFill>
        <p:spPr>
          <a:xfrm rot="120000">
            <a:off x="17272000" y="-1117600"/>
            <a:ext cx="2019300" cy="2019300"/>
          </a:xfrm>
          <a:prstGeom prst="rect">
            <a:avLst/>
          </a:prstGeom>
          <a:noFill/>
          <a:ln>
            <a:noFill/>
          </a:ln>
        </p:spPr>
      </p:pic>
      <p:pic>
        <p:nvPicPr>
          <p:cNvPr id="193" name="Google Shape;193;p4"/>
          <p:cNvPicPr preferRelativeResize="0"/>
          <p:nvPr/>
        </p:nvPicPr>
        <p:blipFill rotWithShape="1">
          <a:blip r:embed="rId13">
            <a:alphaModFix amt="40000"/>
          </a:blip>
          <a:srcRect b="0" l="0" r="0" t="0"/>
          <a:stretch/>
        </p:blipFill>
        <p:spPr>
          <a:xfrm rot="-120000">
            <a:off x="1943100" y="-1219200"/>
            <a:ext cx="1524000" cy="1524000"/>
          </a:xfrm>
          <a:prstGeom prst="rect">
            <a:avLst/>
          </a:prstGeom>
          <a:noFill/>
          <a:ln>
            <a:noFill/>
          </a:ln>
        </p:spPr>
      </p:pic>
      <p:pic>
        <p:nvPicPr>
          <p:cNvPr id="194" name="Google Shape;194;p4"/>
          <p:cNvPicPr preferRelativeResize="0"/>
          <p:nvPr/>
        </p:nvPicPr>
        <p:blipFill rotWithShape="1">
          <a:blip r:embed="rId14">
            <a:alphaModFix amt="70000"/>
          </a:blip>
          <a:srcRect b="0" l="0" r="0" t="0"/>
          <a:stretch/>
        </p:blipFill>
        <p:spPr>
          <a:xfrm rot="-120000">
            <a:off x="584200" y="-1168400"/>
            <a:ext cx="1790700" cy="1790700"/>
          </a:xfrm>
          <a:prstGeom prst="rect">
            <a:avLst/>
          </a:prstGeom>
          <a:noFill/>
          <a:ln>
            <a:noFill/>
          </a:ln>
        </p:spPr>
      </p:pic>
      <p:pic>
        <p:nvPicPr>
          <p:cNvPr id="195" name="Google Shape;195;p4"/>
          <p:cNvPicPr preferRelativeResize="0"/>
          <p:nvPr/>
        </p:nvPicPr>
        <p:blipFill rotWithShape="1">
          <a:blip r:embed="rId15">
            <a:alphaModFix/>
          </a:blip>
          <a:srcRect b="0" l="0" r="0" t="0"/>
          <a:stretch/>
        </p:blipFill>
        <p:spPr>
          <a:xfrm rot="-120000">
            <a:off x="-1003300" y="-1117600"/>
            <a:ext cx="2019300" cy="2019300"/>
          </a:xfrm>
          <a:prstGeom prst="rect">
            <a:avLst/>
          </a:prstGeom>
          <a:noFill/>
          <a:ln>
            <a:noFill/>
          </a:ln>
        </p:spPr>
      </p:pic>
      <p:pic>
        <p:nvPicPr>
          <p:cNvPr id="196" name="Google Shape;196;p4"/>
          <p:cNvPicPr preferRelativeResize="0"/>
          <p:nvPr/>
        </p:nvPicPr>
        <p:blipFill rotWithShape="1">
          <a:blip r:embed="rId16">
            <a:alphaModFix/>
          </a:blip>
          <a:srcRect b="0" l="0" r="0" t="0"/>
          <a:stretch/>
        </p:blipFill>
        <p:spPr>
          <a:xfrm>
            <a:off x="0" y="0"/>
            <a:ext cx="18288000" cy="1143000"/>
          </a:xfrm>
          <a:prstGeom prst="rect">
            <a:avLst/>
          </a:prstGeom>
          <a:noFill/>
          <a:ln>
            <a:noFill/>
          </a:ln>
        </p:spPr>
      </p:pic>
      <p:pic>
        <p:nvPicPr>
          <p:cNvPr id="197" name="Google Shape;197;p4"/>
          <p:cNvPicPr preferRelativeResize="0"/>
          <p:nvPr/>
        </p:nvPicPr>
        <p:blipFill rotWithShape="1">
          <a:blip r:embed="rId17">
            <a:alphaModFix/>
          </a:blip>
          <a:srcRect b="0" l="0" r="0" t="0"/>
          <a:stretch/>
        </p:blipFill>
        <p:spPr>
          <a:xfrm>
            <a:off x="2019300" y="8089900"/>
            <a:ext cx="1397000" cy="1397000"/>
          </a:xfrm>
          <a:prstGeom prst="rect">
            <a:avLst/>
          </a:prstGeom>
          <a:noFill/>
          <a:ln>
            <a:noFill/>
          </a:ln>
        </p:spPr>
      </p:pic>
      <p:pic>
        <p:nvPicPr>
          <p:cNvPr id="198" name="Google Shape;198;p4"/>
          <p:cNvPicPr preferRelativeResize="0"/>
          <p:nvPr/>
        </p:nvPicPr>
        <p:blipFill rotWithShape="1">
          <a:blip r:embed="rId18">
            <a:alphaModFix/>
          </a:blip>
          <a:srcRect b="0" l="0" r="0" t="0"/>
          <a:stretch/>
        </p:blipFill>
        <p:spPr>
          <a:xfrm>
            <a:off x="1244600" y="8496300"/>
            <a:ext cx="685800" cy="482600"/>
          </a:xfrm>
          <a:prstGeom prst="rect">
            <a:avLst/>
          </a:prstGeom>
          <a:noFill/>
          <a:ln>
            <a:noFill/>
          </a:ln>
        </p:spPr>
      </p:pic>
      <p:sp>
        <p:nvSpPr>
          <p:cNvPr id="199" name="Google Shape;199;p4"/>
          <p:cNvSpPr txBox="1"/>
          <p:nvPr/>
        </p:nvSpPr>
        <p:spPr>
          <a:xfrm>
            <a:off x="376428" y="357612"/>
            <a:ext cx="10215372" cy="444500"/>
          </a:xfrm>
          <a:prstGeom prst="rect">
            <a:avLst/>
          </a:prstGeom>
          <a:noFill/>
          <a:ln>
            <a:noFill/>
          </a:ln>
        </p:spPr>
        <p:txBody>
          <a:bodyPr anchorCtr="0" anchor="ctr" bIns="0" lIns="0" spcFirstLastPara="1" rIns="0" wrap="square" tIns="0">
            <a:noAutofit/>
          </a:bodyPr>
          <a:lstStyle/>
          <a:p>
            <a:pPr indent="0" lvl="0" marL="0" marR="0" rtl="0" algn="l">
              <a:lnSpc>
                <a:spcPct val="134460"/>
              </a:lnSpc>
              <a:spcBef>
                <a:spcPts val="0"/>
              </a:spcBef>
              <a:spcAft>
                <a:spcPts val="0"/>
              </a:spcAft>
              <a:buNone/>
            </a:pPr>
            <a:r>
              <a:rPr b="0" i="0" lang="en-US" sz="2800" u="none" cap="none" strike="noStrike">
                <a:solidFill>
                  <a:srgbClr val="F1EDEC"/>
                </a:solidFill>
                <a:latin typeface="Arial"/>
                <a:ea typeface="Arial"/>
                <a:cs typeface="Arial"/>
                <a:sym typeface="Arial"/>
              </a:rPr>
              <a:t># 02</a:t>
            </a:r>
            <a:endParaRPr b="0" i="0" sz="2800" u="none" cap="none" strike="noStrike">
              <a:solidFill>
                <a:srgbClr val="F1EDEC"/>
              </a:solidFill>
              <a:latin typeface="Arial"/>
              <a:ea typeface="Arial"/>
              <a:cs typeface="Arial"/>
              <a:sym typeface="Arial"/>
            </a:endParaRPr>
          </a:p>
          <a:p>
            <a:pPr indent="0" lvl="0" marL="0" marR="0" rtl="0" algn="l">
              <a:lnSpc>
                <a:spcPct val="126160"/>
              </a:lnSpc>
              <a:spcBef>
                <a:spcPts val="0"/>
              </a:spcBef>
              <a:spcAft>
                <a:spcPts val="0"/>
              </a:spcAft>
              <a:buNone/>
            </a:pPr>
            <a:r>
              <a:rPr b="0" i="0" lang="en-US" sz="2800" u="none" cap="none" strike="noStrike">
                <a:solidFill>
                  <a:srgbClr val="F1EDEC"/>
                </a:solidFill>
                <a:latin typeface="Arial"/>
                <a:ea typeface="Arial"/>
                <a:cs typeface="Arial"/>
                <a:sym typeface="Arial"/>
              </a:rPr>
              <a:t>데이터 테이블 생성 및 전처리 테이블(경찰서 테이블 생성)</a:t>
            </a:r>
            <a:endParaRPr/>
          </a:p>
        </p:txBody>
      </p:sp>
      <p:pic>
        <p:nvPicPr>
          <p:cNvPr id="200" name="Google Shape;200;p4"/>
          <p:cNvPicPr preferRelativeResize="0"/>
          <p:nvPr/>
        </p:nvPicPr>
        <p:blipFill rotWithShape="1">
          <a:blip r:embed="rId19">
            <a:alphaModFix/>
          </a:blip>
          <a:srcRect b="0" l="0" r="0" t="0"/>
          <a:stretch/>
        </p:blipFill>
        <p:spPr>
          <a:xfrm>
            <a:off x="226133" y="1901586"/>
            <a:ext cx="2517067" cy="3207228"/>
          </a:xfrm>
          <a:prstGeom prst="rect">
            <a:avLst/>
          </a:prstGeom>
          <a:noFill/>
          <a:ln>
            <a:noFill/>
          </a:ln>
        </p:spPr>
      </p:pic>
      <p:pic>
        <p:nvPicPr>
          <p:cNvPr id="201" name="Google Shape;201;p4"/>
          <p:cNvPicPr preferRelativeResize="0"/>
          <p:nvPr/>
        </p:nvPicPr>
        <p:blipFill rotWithShape="1">
          <a:blip r:embed="rId19">
            <a:alphaModFix/>
          </a:blip>
          <a:srcRect b="0" l="0" r="0" t="0"/>
          <a:stretch/>
        </p:blipFill>
        <p:spPr>
          <a:xfrm>
            <a:off x="15237533" y="1860072"/>
            <a:ext cx="2517067" cy="3207228"/>
          </a:xfrm>
          <a:prstGeom prst="rect">
            <a:avLst/>
          </a:prstGeom>
          <a:noFill/>
          <a:ln>
            <a:noFill/>
          </a:ln>
        </p:spPr>
      </p:pic>
      <p:pic>
        <p:nvPicPr>
          <p:cNvPr id="202" name="Google Shape;202;p4"/>
          <p:cNvPicPr preferRelativeResize="0"/>
          <p:nvPr/>
        </p:nvPicPr>
        <p:blipFill rotWithShape="1">
          <a:blip r:embed="rId19">
            <a:alphaModFix/>
          </a:blip>
          <a:srcRect b="0" l="0" r="0" t="0"/>
          <a:stretch/>
        </p:blipFill>
        <p:spPr>
          <a:xfrm>
            <a:off x="12113333" y="1860072"/>
            <a:ext cx="2517067" cy="3207228"/>
          </a:xfrm>
          <a:prstGeom prst="rect">
            <a:avLst/>
          </a:prstGeom>
          <a:noFill/>
          <a:ln>
            <a:noFill/>
          </a:ln>
        </p:spPr>
      </p:pic>
      <p:pic>
        <p:nvPicPr>
          <p:cNvPr id="203" name="Google Shape;203;p4"/>
          <p:cNvPicPr preferRelativeResize="0"/>
          <p:nvPr/>
        </p:nvPicPr>
        <p:blipFill rotWithShape="1">
          <a:blip r:embed="rId19">
            <a:alphaModFix/>
          </a:blip>
          <a:srcRect b="0" l="0" r="0" t="0"/>
          <a:stretch/>
        </p:blipFill>
        <p:spPr>
          <a:xfrm>
            <a:off x="9141533" y="1860072"/>
            <a:ext cx="2517067" cy="3207228"/>
          </a:xfrm>
          <a:prstGeom prst="rect">
            <a:avLst/>
          </a:prstGeom>
          <a:noFill/>
          <a:ln>
            <a:noFill/>
          </a:ln>
        </p:spPr>
      </p:pic>
      <p:pic>
        <p:nvPicPr>
          <p:cNvPr id="204" name="Google Shape;204;p4"/>
          <p:cNvPicPr preferRelativeResize="0"/>
          <p:nvPr/>
        </p:nvPicPr>
        <p:blipFill rotWithShape="1">
          <a:blip r:embed="rId19">
            <a:alphaModFix/>
          </a:blip>
          <a:srcRect b="0" l="0" r="0" t="0"/>
          <a:stretch/>
        </p:blipFill>
        <p:spPr>
          <a:xfrm>
            <a:off x="6169733" y="1860072"/>
            <a:ext cx="2517067" cy="3207228"/>
          </a:xfrm>
          <a:prstGeom prst="rect">
            <a:avLst/>
          </a:prstGeom>
          <a:noFill/>
          <a:ln>
            <a:noFill/>
          </a:ln>
        </p:spPr>
      </p:pic>
      <p:pic>
        <p:nvPicPr>
          <p:cNvPr id="205" name="Google Shape;205;p4"/>
          <p:cNvPicPr preferRelativeResize="0"/>
          <p:nvPr/>
        </p:nvPicPr>
        <p:blipFill rotWithShape="1">
          <a:blip r:embed="rId19">
            <a:alphaModFix/>
          </a:blip>
          <a:srcRect b="0" l="0" r="0" t="0"/>
          <a:stretch/>
        </p:blipFill>
        <p:spPr>
          <a:xfrm>
            <a:off x="3197933" y="1860072"/>
            <a:ext cx="2517067" cy="3207228"/>
          </a:xfrm>
          <a:prstGeom prst="rect">
            <a:avLst/>
          </a:prstGeom>
          <a:noFill/>
          <a:ln>
            <a:noFill/>
          </a:ln>
        </p:spPr>
      </p:pic>
      <p:pic>
        <p:nvPicPr>
          <p:cNvPr id="206" name="Google Shape;206;p4"/>
          <p:cNvPicPr preferRelativeResize="0"/>
          <p:nvPr/>
        </p:nvPicPr>
        <p:blipFill rotWithShape="1">
          <a:blip r:embed="rId19">
            <a:alphaModFix/>
          </a:blip>
          <a:srcRect b="0" l="0" r="0" t="0"/>
          <a:stretch/>
        </p:blipFill>
        <p:spPr>
          <a:xfrm>
            <a:off x="247469" y="5602405"/>
            <a:ext cx="2517067" cy="3643896"/>
          </a:xfrm>
          <a:prstGeom prst="rect">
            <a:avLst/>
          </a:prstGeom>
          <a:noFill/>
          <a:ln>
            <a:noFill/>
          </a:ln>
        </p:spPr>
      </p:pic>
      <p:pic>
        <p:nvPicPr>
          <p:cNvPr id="207" name="Google Shape;207;p4"/>
          <p:cNvPicPr preferRelativeResize="0"/>
          <p:nvPr/>
        </p:nvPicPr>
        <p:blipFill rotWithShape="1">
          <a:blip r:embed="rId19">
            <a:alphaModFix/>
          </a:blip>
          <a:srcRect b="0" l="0" r="0" t="0"/>
          <a:stretch/>
        </p:blipFill>
        <p:spPr>
          <a:xfrm>
            <a:off x="15258869" y="5635386"/>
            <a:ext cx="2517067" cy="3643896"/>
          </a:xfrm>
          <a:prstGeom prst="rect">
            <a:avLst/>
          </a:prstGeom>
          <a:noFill/>
          <a:ln>
            <a:noFill/>
          </a:ln>
        </p:spPr>
      </p:pic>
      <p:pic>
        <p:nvPicPr>
          <p:cNvPr id="208" name="Google Shape;208;p4"/>
          <p:cNvPicPr preferRelativeResize="0"/>
          <p:nvPr/>
        </p:nvPicPr>
        <p:blipFill rotWithShape="1">
          <a:blip r:embed="rId19">
            <a:alphaModFix/>
          </a:blip>
          <a:srcRect b="0" l="0" r="0" t="0"/>
          <a:stretch/>
        </p:blipFill>
        <p:spPr>
          <a:xfrm>
            <a:off x="12134669" y="5635386"/>
            <a:ext cx="2517067" cy="3643896"/>
          </a:xfrm>
          <a:prstGeom prst="rect">
            <a:avLst/>
          </a:prstGeom>
          <a:noFill/>
          <a:ln>
            <a:noFill/>
          </a:ln>
        </p:spPr>
      </p:pic>
      <p:pic>
        <p:nvPicPr>
          <p:cNvPr id="209" name="Google Shape;209;p4"/>
          <p:cNvPicPr preferRelativeResize="0"/>
          <p:nvPr/>
        </p:nvPicPr>
        <p:blipFill rotWithShape="1">
          <a:blip r:embed="rId19">
            <a:alphaModFix/>
          </a:blip>
          <a:srcRect b="0" l="0" r="0" t="0"/>
          <a:stretch/>
        </p:blipFill>
        <p:spPr>
          <a:xfrm>
            <a:off x="9162869" y="5618622"/>
            <a:ext cx="2517067" cy="3643896"/>
          </a:xfrm>
          <a:prstGeom prst="rect">
            <a:avLst/>
          </a:prstGeom>
          <a:noFill/>
          <a:ln>
            <a:noFill/>
          </a:ln>
        </p:spPr>
      </p:pic>
      <p:pic>
        <p:nvPicPr>
          <p:cNvPr id="210" name="Google Shape;210;p4"/>
          <p:cNvPicPr preferRelativeResize="0"/>
          <p:nvPr/>
        </p:nvPicPr>
        <p:blipFill rotWithShape="1">
          <a:blip r:embed="rId19">
            <a:alphaModFix/>
          </a:blip>
          <a:srcRect b="0" l="0" r="0" t="0"/>
          <a:stretch/>
        </p:blipFill>
        <p:spPr>
          <a:xfrm>
            <a:off x="6191069" y="5602405"/>
            <a:ext cx="2517067" cy="3643896"/>
          </a:xfrm>
          <a:prstGeom prst="rect">
            <a:avLst/>
          </a:prstGeom>
          <a:noFill/>
          <a:ln>
            <a:noFill/>
          </a:ln>
        </p:spPr>
      </p:pic>
      <p:pic>
        <p:nvPicPr>
          <p:cNvPr id="211" name="Google Shape;211;p4"/>
          <p:cNvPicPr preferRelativeResize="0"/>
          <p:nvPr/>
        </p:nvPicPr>
        <p:blipFill rotWithShape="1">
          <a:blip r:embed="rId19">
            <a:alphaModFix/>
          </a:blip>
          <a:srcRect b="0" l="0" r="0" t="0"/>
          <a:stretch/>
        </p:blipFill>
        <p:spPr>
          <a:xfrm>
            <a:off x="3219269" y="5628313"/>
            <a:ext cx="2517067" cy="3643896"/>
          </a:xfrm>
          <a:prstGeom prst="rect">
            <a:avLst/>
          </a:prstGeom>
          <a:noFill/>
          <a:ln>
            <a:noFill/>
          </a:ln>
        </p:spPr>
      </p:pic>
      <p:sp>
        <p:nvSpPr>
          <p:cNvPr id="212" name="Google Shape;212;p4"/>
          <p:cNvSpPr txBox="1"/>
          <p:nvPr/>
        </p:nvSpPr>
        <p:spPr>
          <a:xfrm>
            <a:off x="272796" y="1975192"/>
            <a:ext cx="2517067" cy="289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300" u="none" cap="none" strike="noStrike">
                <a:solidFill>
                  <a:schemeClr val="dk1"/>
                </a:solidFill>
                <a:latin typeface="Calibri"/>
                <a:ea typeface="Calibri"/>
                <a:cs typeface="Calibri"/>
                <a:sym typeface="Calibri"/>
              </a:rPr>
              <a:t>CREATE TABLE traffic_v_Gangnam(</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ALTER TABLE traffic_v_Gangnam</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UPDATE traffic_v_Gangnam</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SET Police_Agency = '강남 경찰서'</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a:p>
        </p:txBody>
      </p:sp>
      <p:sp>
        <p:nvSpPr>
          <p:cNvPr id="213" name="Google Shape;213;p4"/>
          <p:cNvSpPr txBox="1"/>
          <p:nvPr/>
        </p:nvSpPr>
        <p:spPr>
          <a:xfrm>
            <a:off x="3244596" y="1901586"/>
            <a:ext cx="2374316"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CREATE TABLE traffic_v_Gangdong(</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변경후</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ALTER TABLE traffic_v_Gangdong</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UPDATE traffic_v_Gangdong</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SET Police_Agency = '강동 경찰서'</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p:txBody>
      </p:sp>
      <p:sp>
        <p:nvSpPr>
          <p:cNvPr id="214" name="Google Shape;214;p4"/>
          <p:cNvSpPr txBox="1"/>
          <p:nvPr/>
        </p:nvSpPr>
        <p:spPr>
          <a:xfrm>
            <a:off x="6171838" y="1887664"/>
            <a:ext cx="2591162"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CREATE TABLE traffic_v_Gangbuk(</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변경후</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ALTER TABLE traffic_v_Gangbuk</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UPDATE traffic_v_Gangbuk</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SET Police_Agency = '강북 경찰서'</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p:txBody>
      </p:sp>
      <p:sp>
        <p:nvSpPr>
          <p:cNvPr id="215" name="Google Shape;215;p4"/>
          <p:cNvSpPr txBox="1"/>
          <p:nvPr/>
        </p:nvSpPr>
        <p:spPr>
          <a:xfrm>
            <a:off x="9141533" y="1951549"/>
            <a:ext cx="10186416"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CREATE TABLE traffic_v_Gangseo(</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변경후</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ALTER TABLE traffic_v_Gangseo</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UPDATE traffic_v_Gangseo</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SET Police_Agency = '강서 경찰서'</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p:txBody>
      </p:sp>
      <p:sp>
        <p:nvSpPr>
          <p:cNvPr id="216" name="Google Shape;216;p4"/>
          <p:cNvSpPr txBox="1"/>
          <p:nvPr/>
        </p:nvSpPr>
        <p:spPr>
          <a:xfrm>
            <a:off x="12169645" y="1951549"/>
            <a:ext cx="2517067"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CREATE TABLE traffic_v_Gwanak(</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변경후</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ALTER TABLE traffic_v_Gwanak</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UPDATE traffic_v_Gwanak</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SET Police_Agency = '관악 경찰서'</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p:txBody>
      </p:sp>
      <p:sp>
        <p:nvSpPr>
          <p:cNvPr id="217" name="Google Shape;217;p4"/>
          <p:cNvSpPr txBox="1"/>
          <p:nvPr/>
        </p:nvSpPr>
        <p:spPr>
          <a:xfrm>
            <a:off x="15321277" y="1986958"/>
            <a:ext cx="2387092"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CREATE TABLE traffic_v_Gwangjin(</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변경 후</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ALTER TABLE traffic_v_Gwangjin</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UPDATE traffic_v_Gwangjin</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SET Police_Agency = '광진 경찰서'</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p:txBody>
      </p:sp>
      <p:sp>
        <p:nvSpPr>
          <p:cNvPr id="218" name="Google Shape;218;p4"/>
          <p:cNvSpPr txBox="1"/>
          <p:nvPr/>
        </p:nvSpPr>
        <p:spPr>
          <a:xfrm>
            <a:off x="291084" y="5635386"/>
            <a:ext cx="2517067" cy="30931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CREATE TABLE traffic_v_Guro(</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변경후 </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ALTER TABLE traffic_v_Guro</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UPDATE traffic_v_Guro</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SET Police_Agency = '구로 경찰서'</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a:p>
        </p:txBody>
      </p:sp>
      <p:sp>
        <p:nvSpPr>
          <p:cNvPr id="219" name="Google Shape;219;p4"/>
          <p:cNvSpPr txBox="1"/>
          <p:nvPr/>
        </p:nvSpPr>
        <p:spPr>
          <a:xfrm>
            <a:off x="3219269" y="5778945"/>
            <a:ext cx="2517067" cy="34932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CREATE TABLE traffic_v_Geumcheon(</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변경후 </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ALTER TABLE traffic_v_Geumcheon</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UPDATE traffic_v_Geumcheon</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SET Police_Agency = '금천 경찰서'</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p:txBody>
      </p:sp>
      <p:sp>
        <p:nvSpPr>
          <p:cNvPr id="220" name="Google Shape;220;p4"/>
          <p:cNvSpPr txBox="1"/>
          <p:nvPr/>
        </p:nvSpPr>
        <p:spPr>
          <a:xfrm>
            <a:off x="6172200" y="5753100"/>
            <a:ext cx="2517067" cy="329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CREATE TABLE traffic_v_Namdaemun(</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변경후 </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ALTER TABLE traffic_v_Namdaemun</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UPDATE traffic_v_Namdaemun</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SET Police_Agency= '남대문 경찰서';;</a:t>
            </a:r>
            <a:endParaRPr/>
          </a:p>
        </p:txBody>
      </p:sp>
      <p:sp>
        <p:nvSpPr>
          <p:cNvPr id="221" name="Google Shape;221;p4"/>
          <p:cNvSpPr txBox="1"/>
          <p:nvPr/>
        </p:nvSpPr>
        <p:spPr>
          <a:xfrm>
            <a:off x="9239069" y="5692257"/>
            <a:ext cx="2517067" cy="30931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CREATE TABLE traffic_v_Nowon(</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변경후 </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ALTER TABLE traffic_v_Nowon</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UPDATE traffic_v_Nowon</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SET Police_Agency = '노원 경찰서'</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p:txBody>
      </p:sp>
      <p:sp>
        <p:nvSpPr>
          <p:cNvPr id="222" name="Google Shape;222;p4"/>
          <p:cNvSpPr txBox="1"/>
          <p:nvPr/>
        </p:nvSpPr>
        <p:spPr>
          <a:xfrm>
            <a:off x="12132089" y="5664585"/>
            <a:ext cx="2517067" cy="37548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CREATE TABLE traffic_v_Dobong(</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변경후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ALTER TABLE traffic_v_Dobong</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UPDATE traffic_v_Dobong</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SET Police_Agency = '도봉 경찰서'</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p:txBody>
      </p:sp>
      <p:sp>
        <p:nvSpPr>
          <p:cNvPr id="223" name="Google Shape;223;p4"/>
          <p:cNvSpPr txBox="1"/>
          <p:nvPr/>
        </p:nvSpPr>
        <p:spPr>
          <a:xfrm>
            <a:off x="15256289" y="5711275"/>
            <a:ext cx="2517067" cy="34932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CREATE TABLE traffic_v_Dongdaemun(</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변경후</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ALTER TABLE traffic_v_Dongdaemun</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UPDATE traffic_v_Dongdaemun</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SET Police_Agency = '동대문 경찰서'</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p:txBody>
      </p:sp>
      <p:sp>
        <p:nvSpPr>
          <p:cNvPr id="224" name="Google Shape;224;p4"/>
          <p:cNvSpPr txBox="1"/>
          <p:nvPr/>
        </p:nvSpPr>
        <p:spPr>
          <a:xfrm>
            <a:off x="12613819" y="5215658"/>
            <a:ext cx="15172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도봉 경찰서</a:t>
            </a:r>
            <a:endParaRPr/>
          </a:p>
        </p:txBody>
      </p:sp>
      <p:sp>
        <p:nvSpPr>
          <p:cNvPr id="225" name="Google Shape;225;p4"/>
          <p:cNvSpPr txBox="1"/>
          <p:nvPr/>
        </p:nvSpPr>
        <p:spPr>
          <a:xfrm>
            <a:off x="3722432" y="1474313"/>
            <a:ext cx="15172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강동 경찰서</a:t>
            </a:r>
            <a:endParaRPr/>
          </a:p>
        </p:txBody>
      </p:sp>
      <p:sp>
        <p:nvSpPr>
          <p:cNvPr id="226" name="Google Shape;226;p4"/>
          <p:cNvSpPr txBox="1"/>
          <p:nvPr/>
        </p:nvSpPr>
        <p:spPr>
          <a:xfrm>
            <a:off x="6669657" y="1462298"/>
            <a:ext cx="15172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강북 경찰서</a:t>
            </a:r>
            <a:endParaRPr/>
          </a:p>
        </p:txBody>
      </p:sp>
      <p:sp>
        <p:nvSpPr>
          <p:cNvPr id="227" name="Google Shape;227;p4"/>
          <p:cNvSpPr txBox="1"/>
          <p:nvPr/>
        </p:nvSpPr>
        <p:spPr>
          <a:xfrm>
            <a:off x="9662793" y="1431688"/>
            <a:ext cx="15172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강서 경찰서</a:t>
            </a:r>
            <a:endParaRPr/>
          </a:p>
        </p:txBody>
      </p:sp>
      <p:sp>
        <p:nvSpPr>
          <p:cNvPr id="228" name="Google Shape;228;p4"/>
          <p:cNvSpPr txBox="1"/>
          <p:nvPr/>
        </p:nvSpPr>
        <p:spPr>
          <a:xfrm>
            <a:off x="12610771" y="1462298"/>
            <a:ext cx="15172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관악 경찰서</a:t>
            </a:r>
            <a:endParaRPr/>
          </a:p>
        </p:txBody>
      </p:sp>
      <p:sp>
        <p:nvSpPr>
          <p:cNvPr id="229" name="Google Shape;229;p4"/>
          <p:cNvSpPr txBox="1"/>
          <p:nvPr/>
        </p:nvSpPr>
        <p:spPr>
          <a:xfrm>
            <a:off x="15756213" y="1497568"/>
            <a:ext cx="15172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광진 경찰서</a:t>
            </a:r>
            <a:endParaRPr/>
          </a:p>
        </p:txBody>
      </p:sp>
      <p:sp>
        <p:nvSpPr>
          <p:cNvPr id="230" name="Google Shape;230;p4"/>
          <p:cNvSpPr txBox="1"/>
          <p:nvPr/>
        </p:nvSpPr>
        <p:spPr>
          <a:xfrm>
            <a:off x="717092" y="5185405"/>
            <a:ext cx="15172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구로 경찰서</a:t>
            </a:r>
            <a:endParaRPr/>
          </a:p>
        </p:txBody>
      </p:sp>
      <p:sp>
        <p:nvSpPr>
          <p:cNvPr id="231" name="Google Shape;231;p4"/>
          <p:cNvSpPr txBox="1"/>
          <p:nvPr/>
        </p:nvSpPr>
        <p:spPr>
          <a:xfrm>
            <a:off x="3697857" y="5196254"/>
            <a:ext cx="15172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금천 경찰서</a:t>
            </a:r>
            <a:endParaRPr/>
          </a:p>
        </p:txBody>
      </p:sp>
      <p:sp>
        <p:nvSpPr>
          <p:cNvPr id="232" name="Google Shape;232;p4"/>
          <p:cNvSpPr txBox="1"/>
          <p:nvPr/>
        </p:nvSpPr>
        <p:spPr>
          <a:xfrm>
            <a:off x="6542303" y="5192676"/>
            <a:ext cx="18255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남대문 경찰서</a:t>
            </a:r>
            <a:endParaRPr/>
          </a:p>
        </p:txBody>
      </p:sp>
      <p:sp>
        <p:nvSpPr>
          <p:cNvPr id="233" name="Google Shape;233;p4"/>
          <p:cNvSpPr txBox="1"/>
          <p:nvPr/>
        </p:nvSpPr>
        <p:spPr>
          <a:xfrm>
            <a:off x="9662793" y="5185405"/>
            <a:ext cx="15172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노원 경찰서</a:t>
            </a:r>
            <a:endParaRPr/>
          </a:p>
        </p:txBody>
      </p:sp>
      <p:sp>
        <p:nvSpPr>
          <p:cNvPr id="234" name="Google Shape;234;p4"/>
          <p:cNvSpPr txBox="1"/>
          <p:nvPr/>
        </p:nvSpPr>
        <p:spPr>
          <a:xfrm>
            <a:off x="873341" y="1536225"/>
            <a:ext cx="15172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강남 경찰서</a:t>
            </a:r>
            <a:endParaRPr/>
          </a:p>
        </p:txBody>
      </p:sp>
      <p:sp>
        <p:nvSpPr>
          <p:cNvPr id="235" name="Google Shape;235;p4"/>
          <p:cNvSpPr txBox="1"/>
          <p:nvPr/>
        </p:nvSpPr>
        <p:spPr>
          <a:xfrm>
            <a:off x="15595600" y="5215658"/>
            <a:ext cx="18249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동대문 경찰서</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239" name="Shape 239"/>
        <p:cNvGrpSpPr/>
        <p:nvPr/>
      </p:nvGrpSpPr>
      <p:grpSpPr>
        <a:xfrm>
          <a:off x="0" y="0"/>
          <a:ext cx="0" cy="0"/>
          <a:chOff x="0" y="0"/>
          <a:chExt cx="0" cy="0"/>
        </a:xfrm>
      </p:grpSpPr>
      <p:pic>
        <p:nvPicPr>
          <p:cNvPr id="240" name="Google Shape;240;p5"/>
          <p:cNvPicPr preferRelativeResize="0"/>
          <p:nvPr/>
        </p:nvPicPr>
        <p:blipFill rotWithShape="1">
          <a:blip r:embed="rId3">
            <a:alphaModFix amt="48000"/>
          </a:blip>
          <a:srcRect b="0" l="0" r="0" t="0"/>
          <a:stretch/>
        </p:blipFill>
        <p:spPr>
          <a:xfrm>
            <a:off x="3340100" y="0"/>
            <a:ext cx="11163300" cy="10236200"/>
          </a:xfrm>
          <a:prstGeom prst="rect">
            <a:avLst/>
          </a:prstGeom>
          <a:noFill/>
          <a:ln>
            <a:noFill/>
          </a:ln>
        </p:spPr>
      </p:pic>
      <p:pic>
        <p:nvPicPr>
          <p:cNvPr id="241" name="Google Shape;241;p5"/>
          <p:cNvPicPr preferRelativeResize="0"/>
          <p:nvPr/>
        </p:nvPicPr>
        <p:blipFill rotWithShape="1">
          <a:blip r:embed="rId4">
            <a:alphaModFix amt="40000"/>
          </a:blip>
          <a:srcRect b="0" l="0" r="0" t="0"/>
          <a:stretch/>
        </p:blipFill>
        <p:spPr>
          <a:xfrm rot="-120000">
            <a:off x="14833600" y="9982200"/>
            <a:ext cx="1524000" cy="1524000"/>
          </a:xfrm>
          <a:prstGeom prst="rect">
            <a:avLst/>
          </a:prstGeom>
          <a:noFill/>
          <a:ln>
            <a:noFill/>
          </a:ln>
        </p:spPr>
      </p:pic>
      <p:pic>
        <p:nvPicPr>
          <p:cNvPr id="242" name="Google Shape;242;p5"/>
          <p:cNvPicPr preferRelativeResize="0"/>
          <p:nvPr/>
        </p:nvPicPr>
        <p:blipFill rotWithShape="1">
          <a:blip r:embed="rId5">
            <a:alphaModFix amt="70000"/>
          </a:blip>
          <a:srcRect b="0" l="0" r="0" t="0"/>
          <a:stretch/>
        </p:blipFill>
        <p:spPr>
          <a:xfrm rot="-120000">
            <a:off x="15913100" y="9677400"/>
            <a:ext cx="1790700" cy="1790700"/>
          </a:xfrm>
          <a:prstGeom prst="rect">
            <a:avLst/>
          </a:prstGeom>
          <a:noFill/>
          <a:ln>
            <a:noFill/>
          </a:ln>
        </p:spPr>
      </p:pic>
      <p:pic>
        <p:nvPicPr>
          <p:cNvPr id="243" name="Google Shape;243;p5"/>
          <p:cNvPicPr preferRelativeResize="0"/>
          <p:nvPr/>
        </p:nvPicPr>
        <p:blipFill rotWithShape="1">
          <a:blip r:embed="rId6">
            <a:alphaModFix/>
          </a:blip>
          <a:srcRect b="0" l="0" r="0" t="0"/>
          <a:stretch/>
        </p:blipFill>
        <p:spPr>
          <a:xfrm rot="-120000">
            <a:off x="17272000" y="9398000"/>
            <a:ext cx="2019300" cy="2019300"/>
          </a:xfrm>
          <a:prstGeom prst="rect">
            <a:avLst/>
          </a:prstGeom>
          <a:noFill/>
          <a:ln>
            <a:noFill/>
          </a:ln>
        </p:spPr>
      </p:pic>
      <p:pic>
        <p:nvPicPr>
          <p:cNvPr id="244" name="Google Shape;244;p5"/>
          <p:cNvPicPr preferRelativeResize="0"/>
          <p:nvPr/>
        </p:nvPicPr>
        <p:blipFill rotWithShape="1">
          <a:blip r:embed="rId7">
            <a:alphaModFix amt="40000"/>
          </a:blip>
          <a:srcRect b="0" l="0" r="0" t="0"/>
          <a:stretch/>
        </p:blipFill>
        <p:spPr>
          <a:xfrm rot="120000">
            <a:off x="1943100" y="9982200"/>
            <a:ext cx="1524000" cy="1524000"/>
          </a:xfrm>
          <a:prstGeom prst="rect">
            <a:avLst/>
          </a:prstGeom>
          <a:noFill/>
          <a:ln>
            <a:noFill/>
          </a:ln>
        </p:spPr>
      </p:pic>
      <p:pic>
        <p:nvPicPr>
          <p:cNvPr id="245" name="Google Shape;245;p5"/>
          <p:cNvPicPr preferRelativeResize="0"/>
          <p:nvPr/>
        </p:nvPicPr>
        <p:blipFill rotWithShape="1">
          <a:blip r:embed="rId8">
            <a:alphaModFix amt="70000"/>
          </a:blip>
          <a:srcRect b="0" l="0" r="0" t="0"/>
          <a:stretch/>
        </p:blipFill>
        <p:spPr>
          <a:xfrm rot="120000">
            <a:off x="584200" y="9677400"/>
            <a:ext cx="1790700" cy="1790700"/>
          </a:xfrm>
          <a:prstGeom prst="rect">
            <a:avLst/>
          </a:prstGeom>
          <a:noFill/>
          <a:ln>
            <a:noFill/>
          </a:ln>
        </p:spPr>
      </p:pic>
      <p:pic>
        <p:nvPicPr>
          <p:cNvPr id="246" name="Google Shape;246;p5"/>
          <p:cNvPicPr preferRelativeResize="0"/>
          <p:nvPr/>
        </p:nvPicPr>
        <p:blipFill rotWithShape="1">
          <a:blip r:embed="rId9">
            <a:alphaModFix/>
          </a:blip>
          <a:srcRect b="0" l="0" r="0" t="0"/>
          <a:stretch/>
        </p:blipFill>
        <p:spPr>
          <a:xfrm rot="120000">
            <a:off x="-1003300" y="9398000"/>
            <a:ext cx="2019300" cy="2019300"/>
          </a:xfrm>
          <a:prstGeom prst="rect">
            <a:avLst/>
          </a:prstGeom>
          <a:noFill/>
          <a:ln>
            <a:noFill/>
          </a:ln>
        </p:spPr>
      </p:pic>
      <p:pic>
        <p:nvPicPr>
          <p:cNvPr id="247" name="Google Shape;247;p5"/>
          <p:cNvPicPr preferRelativeResize="0"/>
          <p:nvPr/>
        </p:nvPicPr>
        <p:blipFill rotWithShape="1">
          <a:blip r:embed="rId10">
            <a:alphaModFix amt="40000"/>
          </a:blip>
          <a:srcRect b="0" l="0" r="0" t="0"/>
          <a:stretch/>
        </p:blipFill>
        <p:spPr>
          <a:xfrm rot="120000">
            <a:off x="14833600" y="-1219200"/>
            <a:ext cx="1524000" cy="1524000"/>
          </a:xfrm>
          <a:prstGeom prst="rect">
            <a:avLst/>
          </a:prstGeom>
          <a:noFill/>
          <a:ln>
            <a:noFill/>
          </a:ln>
        </p:spPr>
      </p:pic>
      <p:pic>
        <p:nvPicPr>
          <p:cNvPr id="248" name="Google Shape;248;p5"/>
          <p:cNvPicPr preferRelativeResize="0"/>
          <p:nvPr/>
        </p:nvPicPr>
        <p:blipFill rotWithShape="1">
          <a:blip r:embed="rId11">
            <a:alphaModFix amt="70000"/>
          </a:blip>
          <a:srcRect b="0" l="0" r="0" t="0"/>
          <a:stretch/>
        </p:blipFill>
        <p:spPr>
          <a:xfrm rot="120000">
            <a:off x="15913100" y="-1168400"/>
            <a:ext cx="1790700" cy="1790700"/>
          </a:xfrm>
          <a:prstGeom prst="rect">
            <a:avLst/>
          </a:prstGeom>
          <a:noFill/>
          <a:ln>
            <a:noFill/>
          </a:ln>
        </p:spPr>
      </p:pic>
      <p:pic>
        <p:nvPicPr>
          <p:cNvPr id="249" name="Google Shape;249;p5"/>
          <p:cNvPicPr preferRelativeResize="0"/>
          <p:nvPr/>
        </p:nvPicPr>
        <p:blipFill rotWithShape="1">
          <a:blip r:embed="rId12">
            <a:alphaModFix/>
          </a:blip>
          <a:srcRect b="0" l="0" r="0" t="0"/>
          <a:stretch/>
        </p:blipFill>
        <p:spPr>
          <a:xfrm rot="120000">
            <a:off x="17272000" y="-1117600"/>
            <a:ext cx="2019300" cy="2019300"/>
          </a:xfrm>
          <a:prstGeom prst="rect">
            <a:avLst/>
          </a:prstGeom>
          <a:noFill/>
          <a:ln>
            <a:noFill/>
          </a:ln>
        </p:spPr>
      </p:pic>
      <p:pic>
        <p:nvPicPr>
          <p:cNvPr id="250" name="Google Shape;250;p5"/>
          <p:cNvPicPr preferRelativeResize="0"/>
          <p:nvPr/>
        </p:nvPicPr>
        <p:blipFill rotWithShape="1">
          <a:blip r:embed="rId13">
            <a:alphaModFix amt="40000"/>
          </a:blip>
          <a:srcRect b="0" l="0" r="0" t="0"/>
          <a:stretch/>
        </p:blipFill>
        <p:spPr>
          <a:xfrm rot="-120000">
            <a:off x="1943100" y="-1219200"/>
            <a:ext cx="1524000" cy="1524000"/>
          </a:xfrm>
          <a:prstGeom prst="rect">
            <a:avLst/>
          </a:prstGeom>
          <a:noFill/>
          <a:ln>
            <a:noFill/>
          </a:ln>
        </p:spPr>
      </p:pic>
      <p:pic>
        <p:nvPicPr>
          <p:cNvPr id="251" name="Google Shape;251;p5"/>
          <p:cNvPicPr preferRelativeResize="0"/>
          <p:nvPr/>
        </p:nvPicPr>
        <p:blipFill rotWithShape="1">
          <a:blip r:embed="rId14">
            <a:alphaModFix amt="70000"/>
          </a:blip>
          <a:srcRect b="0" l="0" r="0" t="0"/>
          <a:stretch/>
        </p:blipFill>
        <p:spPr>
          <a:xfrm rot="-120000">
            <a:off x="584200" y="-1168400"/>
            <a:ext cx="1790700" cy="1790700"/>
          </a:xfrm>
          <a:prstGeom prst="rect">
            <a:avLst/>
          </a:prstGeom>
          <a:noFill/>
          <a:ln>
            <a:noFill/>
          </a:ln>
        </p:spPr>
      </p:pic>
      <p:pic>
        <p:nvPicPr>
          <p:cNvPr id="252" name="Google Shape;252;p5"/>
          <p:cNvPicPr preferRelativeResize="0"/>
          <p:nvPr/>
        </p:nvPicPr>
        <p:blipFill rotWithShape="1">
          <a:blip r:embed="rId15">
            <a:alphaModFix/>
          </a:blip>
          <a:srcRect b="0" l="0" r="0" t="0"/>
          <a:stretch/>
        </p:blipFill>
        <p:spPr>
          <a:xfrm rot="-120000">
            <a:off x="-1003300" y="-1117600"/>
            <a:ext cx="2019300" cy="2019300"/>
          </a:xfrm>
          <a:prstGeom prst="rect">
            <a:avLst/>
          </a:prstGeom>
          <a:noFill/>
          <a:ln>
            <a:noFill/>
          </a:ln>
        </p:spPr>
      </p:pic>
      <p:pic>
        <p:nvPicPr>
          <p:cNvPr id="253" name="Google Shape;253;p5"/>
          <p:cNvPicPr preferRelativeResize="0"/>
          <p:nvPr/>
        </p:nvPicPr>
        <p:blipFill rotWithShape="1">
          <a:blip r:embed="rId16">
            <a:alphaModFix/>
          </a:blip>
          <a:srcRect b="0" l="0" r="0" t="0"/>
          <a:stretch/>
        </p:blipFill>
        <p:spPr>
          <a:xfrm>
            <a:off x="0" y="0"/>
            <a:ext cx="18288000" cy="1143000"/>
          </a:xfrm>
          <a:prstGeom prst="rect">
            <a:avLst/>
          </a:prstGeom>
          <a:noFill/>
          <a:ln>
            <a:noFill/>
          </a:ln>
        </p:spPr>
      </p:pic>
      <p:pic>
        <p:nvPicPr>
          <p:cNvPr id="254" name="Google Shape;254;p5"/>
          <p:cNvPicPr preferRelativeResize="0"/>
          <p:nvPr/>
        </p:nvPicPr>
        <p:blipFill rotWithShape="1">
          <a:blip r:embed="rId17">
            <a:alphaModFix/>
          </a:blip>
          <a:srcRect b="0" l="0" r="0" t="0"/>
          <a:stretch/>
        </p:blipFill>
        <p:spPr>
          <a:xfrm>
            <a:off x="2110941" y="8366055"/>
            <a:ext cx="1397000" cy="1397000"/>
          </a:xfrm>
          <a:prstGeom prst="rect">
            <a:avLst/>
          </a:prstGeom>
          <a:noFill/>
          <a:ln>
            <a:noFill/>
          </a:ln>
        </p:spPr>
      </p:pic>
      <p:pic>
        <p:nvPicPr>
          <p:cNvPr id="255" name="Google Shape;255;p5"/>
          <p:cNvPicPr preferRelativeResize="0"/>
          <p:nvPr/>
        </p:nvPicPr>
        <p:blipFill rotWithShape="1">
          <a:blip r:embed="rId18">
            <a:alphaModFix/>
          </a:blip>
          <a:srcRect b="0" l="0" r="0" t="0"/>
          <a:stretch/>
        </p:blipFill>
        <p:spPr>
          <a:xfrm>
            <a:off x="1244600" y="8496300"/>
            <a:ext cx="685800" cy="482600"/>
          </a:xfrm>
          <a:prstGeom prst="rect">
            <a:avLst/>
          </a:prstGeom>
          <a:noFill/>
          <a:ln>
            <a:noFill/>
          </a:ln>
        </p:spPr>
      </p:pic>
      <p:pic>
        <p:nvPicPr>
          <p:cNvPr id="256" name="Google Shape;256;p5"/>
          <p:cNvPicPr preferRelativeResize="0"/>
          <p:nvPr/>
        </p:nvPicPr>
        <p:blipFill rotWithShape="1">
          <a:blip r:embed="rId19">
            <a:alphaModFix/>
          </a:blip>
          <a:srcRect b="0" l="0" r="0" t="0"/>
          <a:stretch/>
        </p:blipFill>
        <p:spPr>
          <a:xfrm>
            <a:off x="226133" y="1901586"/>
            <a:ext cx="2517067" cy="3207228"/>
          </a:xfrm>
          <a:prstGeom prst="rect">
            <a:avLst/>
          </a:prstGeom>
          <a:noFill/>
          <a:ln>
            <a:noFill/>
          </a:ln>
        </p:spPr>
      </p:pic>
      <p:pic>
        <p:nvPicPr>
          <p:cNvPr id="257" name="Google Shape;257;p5"/>
          <p:cNvPicPr preferRelativeResize="0"/>
          <p:nvPr/>
        </p:nvPicPr>
        <p:blipFill rotWithShape="1">
          <a:blip r:embed="rId19">
            <a:alphaModFix/>
          </a:blip>
          <a:srcRect b="0" l="0" r="0" t="0"/>
          <a:stretch/>
        </p:blipFill>
        <p:spPr>
          <a:xfrm>
            <a:off x="15237533" y="1860072"/>
            <a:ext cx="2517067" cy="3207228"/>
          </a:xfrm>
          <a:prstGeom prst="rect">
            <a:avLst/>
          </a:prstGeom>
          <a:noFill/>
          <a:ln>
            <a:noFill/>
          </a:ln>
        </p:spPr>
      </p:pic>
      <p:pic>
        <p:nvPicPr>
          <p:cNvPr id="258" name="Google Shape;258;p5"/>
          <p:cNvPicPr preferRelativeResize="0"/>
          <p:nvPr/>
        </p:nvPicPr>
        <p:blipFill rotWithShape="1">
          <a:blip r:embed="rId19">
            <a:alphaModFix/>
          </a:blip>
          <a:srcRect b="0" l="0" r="0" t="0"/>
          <a:stretch/>
        </p:blipFill>
        <p:spPr>
          <a:xfrm>
            <a:off x="12113333" y="1860072"/>
            <a:ext cx="2517067" cy="3207228"/>
          </a:xfrm>
          <a:prstGeom prst="rect">
            <a:avLst/>
          </a:prstGeom>
          <a:noFill/>
          <a:ln>
            <a:noFill/>
          </a:ln>
        </p:spPr>
      </p:pic>
      <p:pic>
        <p:nvPicPr>
          <p:cNvPr id="259" name="Google Shape;259;p5"/>
          <p:cNvPicPr preferRelativeResize="0"/>
          <p:nvPr/>
        </p:nvPicPr>
        <p:blipFill rotWithShape="1">
          <a:blip r:embed="rId19">
            <a:alphaModFix/>
          </a:blip>
          <a:srcRect b="0" l="0" r="0" t="0"/>
          <a:stretch/>
        </p:blipFill>
        <p:spPr>
          <a:xfrm>
            <a:off x="9141533" y="1860072"/>
            <a:ext cx="2517067" cy="3207228"/>
          </a:xfrm>
          <a:prstGeom prst="rect">
            <a:avLst/>
          </a:prstGeom>
          <a:noFill/>
          <a:ln>
            <a:noFill/>
          </a:ln>
        </p:spPr>
      </p:pic>
      <p:pic>
        <p:nvPicPr>
          <p:cNvPr id="260" name="Google Shape;260;p5"/>
          <p:cNvPicPr preferRelativeResize="0"/>
          <p:nvPr/>
        </p:nvPicPr>
        <p:blipFill rotWithShape="1">
          <a:blip r:embed="rId19">
            <a:alphaModFix/>
          </a:blip>
          <a:srcRect b="0" l="0" r="0" t="0"/>
          <a:stretch/>
        </p:blipFill>
        <p:spPr>
          <a:xfrm>
            <a:off x="6169733" y="1860072"/>
            <a:ext cx="2517067" cy="3207228"/>
          </a:xfrm>
          <a:prstGeom prst="rect">
            <a:avLst/>
          </a:prstGeom>
          <a:noFill/>
          <a:ln>
            <a:noFill/>
          </a:ln>
        </p:spPr>
      </p:pic>
      <p:pic>
        <p:nvPicPr>
          <p:cNvPr id="261" name="Google Shape;261;p5"/>
          <p:cNvPicPr preferRelativeResize="0"/>
          <p:nvPr/>
        </p:nvPicPr>
        <p:blipFill rotWithShape="1">
          <a:blip r:embed="rId19">
            <a:alphaModFix/>
          </a:blip>
          <a:srcRect b="0" l="0" r="0" t="0"/>
          <a:stretch/>
        </p:blipFill>
        <p:spPr>
          <a:xfrm>
            <a:off x="3197933" y="1860072"/>
            <a:ext cx="2517067" cy="3207228"/>
          </a:xfrm>
          <a:prstGeom prst="rect">
            <a:avLst/>
          </a:prstGeom>
          <a:noFill/>
          <a:ln>
            <a:noFill/>
          </a:ln>
        </p:spPr>
      </p:pic>
      <p:pic>
        <p:nvPicPr>
          <p:cNvPr id="262" name="Google Shape;262;p5"/>
          <p:cNvPicPr preferRelativeResize="0"/>
          <p:nvPr/>
        </p:nvPicPr>
        <p:blipFill rotWithShape="1">
          <a:blip r:embed="rId19">
            <a:alphaModFix/>
          </a:blip>
          <a:srcRect b="0" l="0" r="0" t="0"/>
          <a:stretch/>
        </p:blipFill>
        <p:spPr>
          <a:xfrm>
            <a:off x="247469" y="5602405"/>
            <a:ext cx="2517067" cy="3643896"/>
          </a:xfrm>
          <a:prstGeom prst="rect">
            <a:avLst/>
          </a:prstGeom>
          <a:noFill/>
          <a:ln>
            <a:noFill/>
          </a:ln>
        </p:spPr>
      </p:pic>
      <p:pic>
        <p:nvPicPr>
          <p:cNvPr id="263" name="Google Shape;263;p5"/>
          <p:cNvPicPr preferRelativeResize="0"/>
          <p:nvPr/>
        </p:nvPicPr>
        <p:blipFill rotWithShape="1">
          <a:blip r:embed="rId19">
            <a:alphaModFix/>
          </a:blip>
          <a:srcRect b="0" l="0" r="0" t="0"/>
          <a:stretch/>
        </p:blipFill>
        <p:spPr>
          <a:xfrm>
            <a:off x="15258869" y="5635386"/>
            <a:ext cx="2517067" cy="3643896"/>
          </a:xfrm>
          <a:prstGeom prst="rect">
            <a:avLst/>
          </a:prstGeom>
          <a:noFill/>
          <a:ln>
            <a:noFill/>
          </a:ln>
        </p:spPr>
      </p:pic>
      <p:pic>
        <p:nvPicPr>
          <p:cNvPr id="264" name="Google Shape;264;p5"/>
          <p:cNvPicPr preferRelativeResize="0"/>
          <p:nvPr/>
        </p:nvPicPr>
        <p:blipFill rotWithShape="1">
          <a:blip r:embed="rId19">
            <a:alphaModFix/>
          </a:blip>
          <a:srcRect b="0" l="0" r="0" t="0"/>
          <a:stretch/>
        </p:blipFill>
        <p:spPr>
          <a:xfrm>
            <a:off x="12134669" y="5635386"/>
            <a:ext cx="2517067" cy="3643896"/>
          </a:xfrm>
          <a:prstGeom prst="rect">
            <a:avLst/>
          </a:prstGeom>
          <a:noFill/>
          <a:ln>
            <a:noFill/>
          </a:ln>
        </p:spPr>
      </p:pic>
      <p:pic>
        <p:nvPicPr>
          <p:cNvPr id="265" name="Google Shape;265;p5"/>
          <p:cNvPicPr preferRelativeResize="0"/>
          <p:nvPr/>
        </p:nvPicPr>
        <p:blipFill rotWithShape="1">
          <a:blip r:embed="rId19">
            <a:alphaModFix/>
          </a:blip>
          <a:srcRect b="0" l="0" r="0" t="0"/>
          <a:stretch/>
        </p:blipFill>
        <p:spPr>
          <a:xfrm>
            <a:off x="9162869" y="5618622"/>
            <a:ext cx="2517067" cy="3643896"/>
          </a:xfrm>
          <a:prstGeom prst="rect">
            <a:avLst/>
          </a:prstGeom>
          <a:noFill/>
          <a:ln>
            <a:noFill/>
          </a:ln>
        </p:spPr>
      </p:pic>
      <p:pic>
        <p:nvPicPr>
          <p:cNvPr id="266" name="Google Shape;266;p5"/>
          <p:cNvPicPr preferRelativeResize="0"/>
          <p:nvPr/>
        </p:nvPicPr>
        <p:blipFill rotWithShape="1">
          <a:blip r:embed="rId19">
            <a:alphaModFix/>
          </a:blip>
          <a:srcRect b="0" l="0" r="0" t="0"/>
          <a:stretch/>
        </p:blipFill>
        <p:spPr>
          <a:xfrm>
            <a:off x="6191069" y="5602405"/>
            <a:ext cx="2517067" cy="3643896"/>
          </a:xfrm>
          <a:prstGeom prst="rect">
            <a:avLst/>
          </a:prstGeom>
          <a:noFill/>
          <a:ln>
            <a:noFill/>
          </a:ln>
        </p:spPr>
      </p:pic>
      <p:pic>
        <p:nvPicPr>
          <p:cNvPr id="267" name="Google Shape;267;p5"/>
          <p:cNvPicPr preferRelativeResize="0"/>
          <p:nvPr/>
        </p:nvPicPr>
        <p:blipFill rotWithShape="1">
          <a:blip r:embed="rId19">
            <a:alphaModFix/>
          </a:blip>
          <a:srcRect b="0" l="0" r="0" t="0"/>
          <a:stretch/>
        </p:blipFill>
        <p:spPr>
          <a:xfrm>
            <a:off x="3219269" y="5628313"/>
            <a:ext cx="2517067" cy="3643896"/>
          </a:xfrm>
          <a:prstGeom prst="rect">
            <a:avLst/>
          </a:prstGeom>
          <a:noFill/>
          <a:ln>
            <a:noFill/>
          </a:ln>
        </p:spPr>
      </p:pic>
      <p:sp>
        <p:nvSpPr>
          <p:cNvPr id="268" name="Google Shape;268;p5"/>
          <p:cNvSpPr txBox="1"/>
          <p:nvPr/>
        </p:nvSpPr>
        <p:spPr>
          <a:xfrm>
            <a:off x="272796" y="1975192"/>
            <a:ext cx="2517067" cy="30931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CREATE TABLE traffic_v_Dongjak(</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변경후 </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ALTER TABLE traffic_v_Dongjak</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UPDATE traffic_v_Dongjak</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SET Police_Agency = '동작 경찰서'</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p:txBody>
      </p:sp>
      <p:sp>
        <p:nvSpPr>
          <p:cNvPr id="269" name="Google Shape;269;p5"/>
          <p:cNvSpPr txBox="1"/>
          <p:nvPr/>
        </p:nvSpPr>
        <p:spPr>
          <a:xfrm>
            <a:off x="3244596" y="1901586"/>
            <a:ext cx="2374316"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CREATE TABLE traffic_v_Mapo(</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변경후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ALTER TABLE traffic_v_Mapo</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UPDATE traffic_v_Mapo</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SET Police_Agency = '마포 경찰서'</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sp>
        <p:nvSpPr>
          <p:cNvPr id="270" name="Google Shape;270;p5"/>
          <p:cNvSpPr txBox="1"/>
          <p:nvPr/>
        </p:nvSpPr>
        <p:spPr>
          <a:xfrm>
            <a:off x="6213062" y="1887664"/>
            <a:ext cx="2473738"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CREATE TABLE traffic_v_Bangbae(</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변경후</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ALTER TABLE traffic_v_Bangbae</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UPDATE traffic_v_Bangbae</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SET Police_Agency = '방배 경찰서'</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p:txBody>
      </p:sp>
      <p:sp>
        <p:nvSpPr>
          <p:cNvPr id="271" name="Google Shape;271;p5"/>
          <p:cNvSpPr txBox="1"/>
          <p:nvPr/>
        </p:nvSpPr>
        <p:spPr>
          <a:xfrm>
            <a:off x="9141533" y="1951549"/>
            <a:ext cx="2517067"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CREATE TABLE traffic_v_Seodaemun(</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변경후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ALTER TABLE traffic_v_Seodaemun</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UPDATE traffic_v_Seodaemun</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SET Police_Agency = '서대문 경찰서'</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sp>
        <p:nvSpPr>
          <p:cNvPr id="272" name="Google Shape;272;p5"/>
          <p:cNvSpPr txBox="1"/>
          <p:nvPr/>
        </p:nvSpPr>
        <p:spPr>
          <a:xfrm>
            <a:off x="12169645" y="1951549"/>
            <a:ext cx="2517067"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CREATE TABLE traffic_v_Seobu(</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변경후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ALTER TABLE traffic_v_Seobu</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UPDATE traffic_v_Seobu</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SET Police_Agency = '서부 경찰서'</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sp>
        <p:nvSpPr>
          <p:cNvPr id="273" name="Google Shape;273;p5"/>
          <p:cNvSpPr txBox="1"/>
          <p:nvPr/>
        </p:nvSpPr>
        <p:spPr>
          <a:xfrm>
            <a:off x="15321277" y="1986958"/>
            <a:ext cx="2387092"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CREATE TABLE traffic_v_Seocho(</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변경 후</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ALTER TABLE traffic_v_Seocho</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UPDATE traffic_v_Seocho</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SET Police_Agency = '서초 경찰서'</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sp>
        <p:nvSpPr>
          <p:cNvPr id="274" name="Google Shape;274;p5"/>
          <p:cNvSpPr txBox="1"/>
          <p:nvPr/>
        </p:nvSpPr>
        <p:spPr>
          <a:xfrm>
            <a:off x="291084" y="5635386"/>
            <a:ext cx="2517067" cy="329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CREATE TABLE traffic_v_Seongdong(</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변경후</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ALTER TABLE traffic_v_Seongdong</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UPDATE traffic_v_Seongdong</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SET Police_Agency = '성동 경찰서'</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p:txBody>
      </p:sp>
      <p:sp>
        <p:nvSpPr>
          <p:cNvPr id="275" name="Google Shape;275;p5"/>
          <p:cNvSpPr txBox="1"/>
          <p:nvPr/>
        </p:nvSpPr>
        <p:spPr>
          <a:xfrm>
            <a:off x="3219269" y="5778945"/>
            <a:ext cx="2517067" cy="329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CREATE TABLE traffic_v_Seongbuk(</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변경후</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ALTER TABLE traffic_v_Seongbuk</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UPDATE traffic_v_Seongbuk</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SET Police_Agency = '성북 경찰서'</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276" name="Google Shape;276;p5"/>
          <p:cNvSpPr txBox="1"/>
          <p:nvPr/>
        </p:nvSpPr>
        <p:spPr>
          <a:xfrm>
            <a:off x="6172200" y="5753100"/>
            <a:ext cx="2517067" cy="30931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CREATE TABLE traffic_v_Songpa(</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변경후</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ALTER TABLE traffic_v_Songpa</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UPDATE traffic_v_Songpa</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SET Police_Agency = '송파 경찰서'</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a:p>
        </p:txBody>
      </p:sp>
      <p:sp>
        <p:nvSpPr>
          <p:cNvPr id="277" name="Google Shape;277;p5"/>
          <p:cNvSpPr txBox="1"/>
          <p:nvPr/>
        </p:nvSpPr>
        <p:spPr>
          <a:xfrm>
            <a:off x="9239069" y="5692257"/>
            <a:ext cx="2517067" cy="30931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CREATE TABLE traffic_v_Suseo(</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변경후</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ALTER TABLE traffic_v_Suseo</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UPDATE traffic_v_Suseo</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SET Police_Agency = '수서 경찰서'</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p:txBody>
      </p:sp>
      <p:sp>
        <p:nvSpPr>
          <p:cNvPr id="278" name="Google Shape;278;p5"/>
          <p:cNvSpPr txBox="1"/>
          <p:nvPr/>
        </p:nvSpPr>
        <p:spPr>
          <a:xfrm>
            <a:off x="12132089" y="5664585"/>
            <a:ext cx="2517067" cy="329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CREATE TABLE traffic_v_Yangcheon(</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변경후</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ALTER TABLE traffic_v_Yangcheon</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UPDATE traffic_v_Yangcheon</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SET Police_Agency = '양천 경찰서'</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a:p>
        </p:txBody>
      </p:sp>
      <p:sp>
        <p:nvSpPr>
          <p:cNvPr id="279" name="Google Shape;279;p5"/>
          <p:cNvSpPr txBox="1"/>
          <p:nvPr/>
        </p:nvSpPr>
        <p:spPr>
          <a:xfrm>
            <a:off x="15256289" y="5711275"/>
            <a:ext cx="2517067"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CREATE TABLE traffic_v_Yeongdeungpo(</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변경후</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ALTER TABLE traffic_v_Yeongdeungpo</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UPDATE traffic_v_Yeongdeungpo</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SET Police_Agency = '영등포 경찰서'</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280" name="Google Shape;280;p5"/>
          <p:cNvSpPr txBox="1"/>
          <p:nvPr/>
        </p:nvSpPr>
        <p:spPr>
          <a:xfrm>
            <a:off x="12613819" y="5215658"/>
            <a:ext cx="15172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양천 경찰서</a:t>
            </a:r>
            <a:endParaRPr/>
          </a:p>
        </p:txBody>
      </p:sp>
      <p:sp>
        <p:nvSpPr>
          <p:cNvPr id="281" name="Google Shape;281;p5"/>
          <p:cNvSpPr txBox="1"/>
          <p:nvPr/>
        </p:nvSpPr>
        <p:spPr>
          <a:xfrm>
            <a:off x="3722431" y="1474313"/>
            <a:ext cx="16910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마포 경찰서</a:t>
            </a:r>
            <a:endParaRPr/>
          </a:p>
        </p:txBody>
      </p:sp>
      <p:sp>
        <p:nvSpPr>
          <p:cNvPr id="282" name="Google Shape;282;p5"/>
          <p:cNvSpPr txBox="1"/>
          <p:nvPr/>
        </p:nvSpPr>
        <p:spPr>
          <a:xfrm>
            <a:off x="6669656" y="1462298"/>
            <a:ext cx="16910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방배 경찰서</a:t>
            </a:r>
            <a:endParaRPr/>
          </a:p>
        </p:txBody>
      </p:sp>
      <p:sp>
        <p:nvSpPr>
          <p:cNvPr id="283" name="Google Shape;283;p5"/>
          <p:cNvSpPr txBox="1"/>
          <p:nvPr/>
        </p:nvSpPr>
        <p:spPr>
          <a:xfrm>
            <a:off x="9662792" y="1431688"/>
            <a:ext cx="16910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서대문 경찰서</a:t>
            </a:r>
            <a:endParaRPr/>
          </a:p>
        </p:txBody>
      </p:sp>
      <p:sp>
        <p:nvSpPr>
          <p:cNvPr id="284" name="Google Shape;284;p5"/>
          <p:cNvSpPr txBox="1"/>
          <p:nvPr/>
        </p:nvSpPr>
        <p:spPr>
          <a:xfrm>
            <a:off x="12610771" y="1462298"/>
            <a:ext cx="15172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서부 경찰서</a:t>
            </a:r>
            <a:endParaRPr/>
          </a:p>
        </p:txBody>
      </p:sp>
      <p:sp>
        <p:nvSpPr>
          <p:cNvPr id="285" name="Google Shape;285;p5"/>
          <p:cNvSpPr txBox="1"/>
          <p:nvPr/>
        </p:nvSpPr>
        <p:spPr>
          <a:xfrm>
            <a:off x="15756213" y="1497568"/>
            <a:ext cx="15172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서초 경찰서</a:t>
            </a:r>
            <a:endParaRPr/>
          </a:p>
        </p:txBody>
      </p:sp>
      <p:sp>
        <p:nvSpPr>
          <p:cNvPr id="286" name="Google Shape;286;p5"/>
          <p:cNvSpPr txBox="1"/>
          <p:nvPr/>
        </p:nvSpPr>
        <p:spPr>
          <a:xfrm>
            <a:off x="717091" y="5185405"/>
            <a:ext cx="16910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성동 경찰서</a:t>
            </a:r>
            <a:endParaRPr/>
          </a:p>
        </p:txBody>
      </p:sp>
      <p:sp>
        <p:nvSpPr>
          <p:cNvPr id="287" name="Google Shape;287;p5"/>
          <p:cNvSpPr txBox="1"/>
          <p:nvPr/>
        </p:nvSpPr>
        <p:spPr>
          <a:xfrm>
            <a:off x="3697857" y="5196254"/>
            <a:ext cx="15172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성북 경찰서</a:t>
            </a:r>
            <a:endParaRPr/>
          </a:p>
        </p:txBody>
      </p:sp>
      <p:sp>
        <p:nvSpPr>
          <p:cNvPr id="288" name="Google Shape;288;p5"/>
          <p:cNvSpPr txBox="1"/>
          <p:nvPr/>
        </p:nvSpPr>
        <p:spPr>
          <a:xfrm>
            <a:off x="6698917" y="5195138"/>
            <a:ext cx="14586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송파 경찰서</a:t>
            </a:r>
            <a:endParaRPr/>
          </a:p>
        </p:txBody>
      </p:sp>
      <p:sp>
        <p:nvSpPr>
          <p:cNvPr id="289" name="Google Shape;289;p5"/>
          <p:cNvSpPr txBox="1"/>
          <p:nvPr/>
        </p:nvSpPr>
        <p:spPr>
          <a:xfrm>
            <a:off x="9662793" y="5185405"/>
            <a:ext cx="15172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수서 경찰서</a:t>
            </a:r>
            <a:endParaRPr/>
          </a:p>
        </p:txBody>
      </p:sp>
      <p:sp>
        <p:nvSpPr>
          <p:cNvPr id="290" name="Google Shape;290;p5"/>
          <p:cNvSpPr txBox="1"/>
          <p:nvPr/>
        </p:nvSpPr>
        <p:spPr>
          <a:xfrm>
            <a:off x="873340" y="1536225"/>
            <a:ext cx="16910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동작 경찰서</a:t>
            </a:r>
            <a:endParaRPr/>
          </a:p>
        </p:txBody>
      </p:sp>
      <p:sp>
        <p:nvSpPr>
          <p:cNvPr id="291" name="Google Shape;291;p5"/>
          <p:cNvSpPr txBox="1"/>
          <p:nvPr/>
        </p:nvSpPr>
        <p:spPr>
          <a:xfrm>
            <a:off x="15595600" y="5215658"/>
            <a:ext cx="18249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영등포 경찰서</a:t>
            </a:r>
            <a:endParaRPr/>
          </a:p>
        </p:txBody>
      </p:sp>
      <p:sp>
        <p:nvSpPr>
          <p:cNvPr id="292" name="Google Shape;292;p5"/>
          <p:cNvSpPr txBox="1"/>
          <p:nvPr/>
        </p:nvSpPr>
        <p:spPr>
          <a:xfrm>
            <a:off x="376428" y="357612"/>
            <a:ext cx="9529572" cy="444500"/>
          </a:xfrm>
          <a:prstGeom prst="rect">
            <a:avLst/>
          </a:prstGeom>
          <a:noFill/>
          <a:ln>
            <a:noFill/>
          </a:ln>
        </p:spPr>
        <p:txBody>
          <a:bodyPr anchorCtr="0" anchor="ctr" bIns="0" lIns="0" spcFirstLastPara="1" rIns="0" wrap="square" tIns="0">
            <a:noAutofit/>
          </a:bodyPr>
          <a:lstStyle/>
          <a:p>
            <a:pPr indent="0" lvl="0" marL="0" marR="0" rtl="0" algn="l">
              <a:lnSpc>
                <a:spcPct val="134460"/>
              </a:lnSpc>
              <a:spcBef>
                <a:spcPts val="0"/>
              </a:spcBef>
              <a:spcAft>
                <a:spcPts val="0"/>
              </a:spcAft>
              <a:buNone/>
            </a:pPr>
            <a:r>
              <a:rPr b="0" i="0" lang="en-US" sz="2800" u="none" strike="noStrike">
                <a:solidFill>
                  <a:srgbClr val="F1EDEC"/>
                </a:solidFill>
                <a:latin typeface="Arial"/>
                <a:ea typeface="Arial"/>
                <a:cs typeface="Arial"/>
                <a:sym typeface="Arial"/>
              </a:rPr>
              <a:t># 02</a:t>
            </a:r>
            <a:endParaRPr sz="2800">
              <a:solidFill>
                <a:srgbClr val="F1EDEC"/>
              </a:solidFill>
              <a:latin typeface="Arial"/>
              <a:ea typeface="Arial"/>
              <a:cs typeface="Arial"/>
              <a:sym typeface="Arial"/>
            </a:endParaRPr>
          </a:p>
          <a:p>
            <a:pPr indent="0" lvl="0" marL="0" marR="0" rtl="0" algn="l">
              <a:lnSpc>
                <a:spcPct val="126160"/>
              </a:lnSpc>
              <a:spcBef>
                <a:spcPts val="0"/>
              </a:spcBef>
              <a:spcAft>
                <a:spcPts val="0"/>
              </a:spcAft>
              <a:buNone/>
            </a:pPr>
            <a:r>
              <a:rPr b="0" i="0" lang="en-US" sz="2800" u="none" strike="noStrike">
                <a:solidFill>
                  <a:srgbClr val="F1EDEC"/>
                </a:solidFill>
                <a:latin typeface="Arial"/>
                <a:ea typeface="Arial"/>
                <a:cs typeface="Arial"/>
                <a:sym typeface="Arial"/>
              </a:rPr>
              <a:t>데이터 테이블 생성 및 전처리 테이블(경찰서 </a:t>
            </a:r>
            <a:r>
              <a:rPr lang="en-US" sz="2800">
                <a:solidFill>
                  <a:srgbClr val="F1EDEC"/>
                </a:solidFill>
                <a:latin typeface="Arial"/>
                <a:ea typeface="Arial"/>
                <a:cs typeface="Arial"/>
                <a:sym typeface="Arial"/>
              </a:rPr>
              <a:t>테</a:t>
            </a:r>
            <a:r>
              <a:rPr b="0" i="0" lang="en-US" sz="2800" u="none" strike="noStrike">
                <a:solidFill>
                  <a:srgbClr val="F1EDEC"/>
                </a:solidFill>
                <a:latin typeface="Arial"/>
                <a:ea typeface="Arial"/>
                <a:cs typeface="Arial"/>
                <a:sym typeface="Arial"/>
              </a:rPr>
              <a:t>이블 생성)</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296" name="Shape 296"/>
        <p:cNvGrpSpPr/>
        <p:nvPr/>
      </p:nvGrpSpPr>
      <p:grpSpPr>
        <a:xfrm>
          <a:off x="0" y="0"/>
          <a:ext cx="0" cy="0"/>
          <a:chOff x="0" y="0"/>
          <a:chExt cx="0" cy="0"/>
        </a:xfrm>
      </p:grpSpPr>
      <p:pic>
        <p:nvPicPr>
          <p:cNvPr id="297" name="Google Shape;297;p6"/>
          <p:cNvPicPr preferRelativeResize="0"/>
          <p:nvPr/>
        </p:nvPicPr>
        <p:blipFill rotWithShape="1">
          <a:blip r:embed="rId3">
            <a:alphaModFix amt="48000"/>
          </a:blip>
          <a:srcRect b="0" l="0" r="0" t="0"/>
          <a:stretch/>
        </p:blipFill>
        <p:spPr>
          <a:xfrm>
            <a:off x="3340100" y="0"/>
            <a:ext cx="11163300" cy="10236200"/>
          </a:xfrm>
          <a:prstGeom prst="rect">
            <a:avLst/>
          </a:prstGeom>
          <a:noFill/>
          <a:ln>
            <a:noFill/>
          </a:ln>
        </p:spPr>
      </p:pic>
      <p:pic>
        <p:nvPicPr>
          <p:cNvPr id="298" name="Google Shape;298;p6"/>
          <p:cNvPicPr preferRelativeResize="0"/>
          <p:nvPr/>
        </p:nvPicPr>
        <p:blipFill rotWithShape="1">
          <a:blip r:embed="rId4">
            <a:alphaModFix/>
          </a:blip>
          <a:srcRect b="0" l="0" r="0" t="0"/>
          <a:stretch/>
        </p:blipFill>
        <p:spPr>
          <a:xfrm>
            <a:off x="14103382" y="1651075"/>
            <a:ext cx="685800" cy="482600"/>
          </a:xfrm>
          <a:prstGeom prst="rect">
            <a:avLst/>
          </a:prstGeom>
          <a:noFill/>
          <a:ln>
            <a:noFill/>
          </a:ln>
        </p:spPr>
      </p:pic>
      <p:pic>
        <p:nvPicPr>
          <p:cNvPr id="299" name="Google Shape;299;p6"/>
          <p:cNvPicPr preferRelativeResize="0"/>
          <p:nvPr/>
        </p:nvPicPr>
        <p:blipFill rotWithShape="1">
          <a:blip r:embed="rId4">
            <a:alphaModFix/>
          </a:blip>
          <a:srcRect b="0" l="0" r="0" t="0"/>
          <a:stretch/>
        </p:blipFill>
        <p:spPr>
          <a:xfrm>
            <a:off x="8160944" y="4455935"/>
            <a:ext cx="685800" cy="482600"/>
          </a:xfrm>
          <a:prstGeom prst="rect">
            <a:avLst/>
          </a:prstGeom>
          <a:noFill/>
          <a:ln>
            <a:noFill/>
          </a:ln>
        </p:spPr>
      </p:pic>
      <p:pic>
        <p:nvPicPr>
          <p:cNvPr id="300" name="Google Shape;300;p6"/>
          <p:cNvPicPr preferRelativeResize="0"/>
          <p:nvPr/>
        </p:nvPicPr>
        <p:blipFill rotWithShape="1">
          <a:blip r:embed="rId4">
            <a:alphaModFix/>
          </a:blip>
          <a:srcRect b="0" l="0" r="0" t="0"/>
          <a:stretch/>
        </p:blipFill>
        <p:spPr>
          <a:xfrm>
            <a:off x="2538240" y="4692215"/>
            <a:ext cx="685800" cy="482600"/>
          </a:xfrm>
          <a:prstGeom prst="rect">
            <a:avLst/>
          </a:prstGeom>
          <a:noFill/>
          <a:ln>
            <a:noFill/>
          </a:ln>
        </p:spPr>
      </p:pic>
      <p:pic>
        <p:nvPicPr>
          <p:cNvPr id="301" name="Google Shape;301;p6"/>
          <p:cNvPicPr preferRelativeResize="0"/>
          <p:nvPr/>
        </p:nvPicPr>
        <p:blipFill rotWithShape="1">
          <a:blip r:embed="rId5">
            <a:alphaModFix amt="40000"/>
          </a:blip>
          <a:srcRect b="0" l="0" r="0" t="0"/>
          <a:stretch/>
        </p:blipFill>
        <p:spPr>
          <a:xfrm rot="-120000">
            <a:off x="14833600" y="9982200"/>
            <a:ext cx="1524000" cy="1524000"/>
          </a:xfrm>
          <a:prstGeom prst="rect">
            <a:avLst/>
          </a:prstGeom>
          <a:noFill/>
          <a:ln>
            <a:noFill/>
          </a:ln>
        </p:spPr>
      </p:pic>
      <p:pic>
        <p:nvPicPr>
          <p:cNvPr id="302" name="Google Shape;302;p6"/>
          <p:cNvPicPr preferRelativeResize="0"/>
          <p:nvPr/>
        </p:nvPicPr>
        <p:blipFill rotWithShape="1">
          <a:blip r:embed="rId6">
            <a:alphaModFix amt="70000"/>
          </a:blip>
          <a:srcRect b="0" l="0" r="0" t="0"/>
          <a:stretch/>
        </p:blipFill>
        <p:spPr>
          <a:xfrm rot="-120000">
            <a:off x="15913100" y="9677400"/>
            <a:ext cx="1790700" cy="1790700"/>
          </a:xfrm>
          <a:prstGeom prst="rect">
            <a:avLst/>
          </a:prstGeom>
          <a:noFill/>
          <a:ln>
            <a:noFill/>
          </a:ln>
        </p:spPr>
      </p:pic>
      <p:pic>
        <p:nvPicPr>
          <p:cNvPr id="303" name="Google Shape;303;p6"/>
          <p:cNvPicPr preferRelativeResize="0"/>
          <p:nvPr/>
        </p:nvPicPr>
        <p:blipFill rotWithShape="1">
          <a:blip r:embed="rId7">
            <a:alphaModFix/>
          </a:blip>
          <a:srcRect b="0" l="0" r="0" t="0"/>
          <a:stretch/>
        </p:blipFill>
        <p:spPr>
          <a:xfrm rot="-120000">
            <a:off x="17272000" y="9398000"/>
            <a:ext cx="2019300" cy="2019300"/>
          </a:xfrm>
          <a:prstGeom prst="rect">
            <a:avLst/>
          </a:prstGeom>
          <a:noFill/>
          <a:ln>
            <a:noFill/>
          </a:ln>
        </p:spPr>
      </p:pic>
      <p:pic>
        <p:nvPicPr>
          <p:cNvPr id="304" name="Google Shape;304;p6"/>
          <p:cNvPicPr preferRelativeResize="0"/>
          <p:nvPr/>
        </p:nvPicPr>
        <p:blipFill rotWithShape="1">
          <a:blip r:embed="rId8">
            <a:alphaModFix amt="40000"/>
          </a:blip>
          <a:srcRect b="0" l="0" r="0" t="0"/>
          <a:stretch/>
        </p:blipFill>
        <p:spPr>
          <a:xfrm rot="120000">
            <a:off x="1943100" y="9982200"/>
            <a:ext cx="1524000" cy="1524000"/>
          </a:xfrm>
          <a:prstGeom prst="rect">
            <a:avLst/>
          </a:prstGeom>
          <a:noFill/>
          <a:ln>
            <a:noFill/>
          </a:ln>
        </p:spPr>
      </p:pic>
      <p:pic>
        <p:nvPicPr>
          <p:cNvPr id="305" name="Google Shape;305;p6"/>
          <p:cNvPicPr preferRelativeResize="0"/>
          <p:nvPr/>
        </p:nvPicPr>
        <p:blipFill rotWithShape="1">
          <a:blip r:embed="rId9">
            <a:alphaModFix amt="70000"/>
          </a:blip>
          <a:srcRect b="0" l="0" r="0" t="0"/>
          <a:stretch/>
        </p:blipFill>
        <p:spPr>
          <a:xfrm rot="120000">
            <a:off x="584200" y="9677400"/>
            <a:ext cx="1790700" cy="1790700"/>
          </a:xfrm>
          <a:prstGeom prst="rect">
            <a:avLst/>
          </a:prstGeom>
          <a:noFill/>
          <a:ln>
            <a:noFill/>
          </a:ln>
        </p:spPr>
      </p:pic>
      <p:pic>
        <p:nvPicPr>
          <p:cNvPr id="306" name="Google Shape;306;p6"/>
          <p:cNvPicPr preferRelativeResize="0"/>
          <p:nvPr/>
        </p:nvPicPr>
        <p:blipFill rotWithShape="1">
          <a:blip r:embed="rId10">
            <a:alphaModFix/>
          </a:blip>
          <a:srcRect b="0" l="0" r="0" t="0"/>
          <a:stretch/>
        </p:blipFill>
        <p:spPr>
          <a:xfrm rot="120000">
            <a:off x="-1003300" y="9398000"/>
            <a:ext cx="2019300" cy="2019300"/>
          </a:xfrm>
          <a:prstGeom prst="rect">
            <a:avLst/>
          </a:prstGeom>
          <a:noFill/>
          <a:ln>
            <a:noFill/>
          </a:ln>
        </p:spPr>
      </p:pic>
      <p:pic>
        <p:nvPicPr>
          <p:cNvPr id="307" name="Google Shape;307;p6"/>
          <p:cNvPicPr preferRelativeResize="0"/>
          <p:nvPr/>
        </p:nvPicPr>
        <p:blipFill rotWithShape="1">
          <a:blip r:embed="rId11">
            <a:alphaModFix amt="40000"/>
          </a:blip>
          <a:srcRect b="0" l="0" r="0" t="0"/>
          <a:stretch/>
        </p:blipFill>
        <p:spPr>
          <a:xfrm rot="120000">
            <a:off x="14833600" y="-1219200"/>
            <a:ext cx="1524000" cy="1524000"/>
          </a:xfrm>
          <a:prstGeom prst="rect">
            <a:avLst/>
          </a:prstGeom>
          <a:noFill/>
          <a:ln>
            <a:noFill/>
          </a:ln>
        </p:spPr>
      </p:pic>
      <p:pic>
        <p:nvPicPr>
          <p:cNvPr id="308" name="Google Shape;308;p6"/>
          <p:cNvPicPr preferRelativeResize="0"/>
          <p:nvPr/>
        </p:nvPicPr>
        <p:blipFill rotWithShape="1">
          <a:blip r:embed="rId12">
            <a:alphaModFix amt="70000"/>
          </a:blip>
          <a:srcRect b="0" l="0" r="0" t="0"/>
          <a:stretch/>
        </p:blipFill>
        <p:spPr>
          <a:xfrm rot="120000">
            <a:off x="15913100" y="-1168400"/>
            <a:ext cx="1790700" cy="1790700"/>
          </a:xfrm>
          <a:prstGeom prst="rect">
            <a:avLst/>
          </a:prstGeom>
          <a:noFill/>
          <a:ln>
            <a:noFill/>
          </a:ln>
        </p:spPr>
      </p:pic>
      <p:pic>
        <p:nvPicPr>
          <p:cNvPr id="309" name="Google Shape;309;p6"/>
          <p:cNvPicPr preferRelativeResize="0"/>
          <p:nvPr/>
        </p:nvPicPr>
        <p:blipFill rotWithShape="1">
          <a:blip r:embed="rId13">
            <a:alphaModFix/>
          </a:blip>
          <a:srcRect b="0" l="0" r="0" t="0"/>
          <a:stretch/>
        </p:blipFill>
        <p:spPr>
          <a:xfrm rot="120000">
            <a:off x="17272000" y="-1117600"/>
            <a:ext cx="2019300" cy="2019300"/>
          </a:xfrm>
          <a:prstGeom prst="rect">
            <a:avLst/>
          </a:prstGeom>
          <a:noFill/>
          <a:ln>
            <a:noFill/>
          </a:ln>
        </p:spPr>
      </p:pic>
      <p:pic>
        <p:nvPicPr>
          <p:cNvPr id="310" name="Google Shape;310;p6"/>
          <p:cNvPicPr preferRelativeResize="0"/>
          <p:nvPr/>
        </p:nvPicPr>
        <p:blipFill rotWithShape="1">
          <a:blip r:embed="rId14">
            <a:alphaModFix amt="40000"/>
          </a:blip>
          <a:srcRect b="0" l="0" r="0" t="0"/>
          <a:stretch/>
        </p:blipFill>
        <p:spPr>
          <a:xfrm rot="-120000">
            <a:off x="1943100" y="-1219200"/>
            <a:ext cx="1524000" cy="1524000"/>
          </a:xfrm>
          <a:prstGeom prst="rect">
            <a:avLst/>
          </a:prstGeom>
          <a:noFill/>
          <a:ln>
            <a:noFill/>
          </a:ln>
        </p:spPr>
      </p:pic>
      <p:pic>
        <p:nvPicPr>
          <p:cNvPr id="311" name="Google Shape;311;p6"/>
          <p:cNvPicPr preferRelativeResize="0"/>
          <p:nvPr/>
        </p:nvPicPr>
        <p:blipFill rotWithShape="1">
          <a:blip r:embed="rId15">
            <a:alphaModFix amt="70000"/>
          </a:blip>
          <a:srcRect b="0" l="0" r="0" t="0"/>
          <a:stretch/>
        </p:blipFill>
        <p:spPr>
          <a:xfrm rot="-120000">
            <a:off x="584200" y="-1168400"/>
            <a:ext cx="1790700" cy="1790700"/>
          </a:xfrm>
          <a:prstGeom prst="rect">
            <a:avLst/>
          </a:prstGeom>
          <a:noFill/>
          <a:ln>
            <a:noFill/>
          </a:ln>
        </p:spPr>
      </p:pic>
      <p:pic>
        <p:nvPicPr>
          <p:cNvPr id="312" name="Google Shape;312;p6"/>
          <p:cNvPicPr preferRelativeResize="0"/>
          <p:nvPr/>
        </p:nvPicPr>
        <p:blipFill rotWithShape="1">
          <a:blip r:embed="rId16">
            <a:alphaModFix/>
          </a:blip>
          <a:srcRect b="0" l="0" r="0" t="0"/>
          <a:stretch/>
        </p:blipFill>
        <p:spPr>
          <a:xfrm rot="-120000">
            <a:off x="-1003300" y="-1117600"/>
            <a:ext cx="2019300" cy="2019300"/>
          </a:xfrm>
          <a:prstGeom prst="rect">
            <a:avLst/>
          </a:prstGeom>
          <a:noFill/>
          <a:ln>
            <a:noFill/>
          </a:ln>
        </p:spPr>
      </p:pic>
      <p:pic>
        <p:nvPicPr>
          <p:cNvPr id="313" name="Google Shape;313;p6"/>
          <p:cNvPicPr preferRelativeResize="0"/>
          <p:nvPr/>
        </p:nvPicPr>
        <p:blipFill rotWithShape="1">
          <a:blip r:embed="rId17">
            <a:alphaModFix/>
          </a:blip>
          <a:srcRect b="0" l="0" r="0" t="0"/>
          <a:stretch/>
        </p:blipFill>
        <p:spPr>
          <a:xfrm>
            <a:off x="0" y="0"/>
            <a:ext cx="18288000" cy="1143000"/>
          </a:xfrm>
          <a:prstGeom prst="rect">
            <a:avLst/>
          </a:prstGeom>
          <a:noFill/>
          <a:ln>
            <a:noFill/>
          </a:ln>
        </p:spPr>
      </p:pic>
      <p:pic>
        <p:nvPicPr>
          <p:cNvPr id="314" name="Google Shape;314;p6"/>
          <p:cNvPicPr preferRelativeResize="0"/>
          <p:nvPr/>
        </p:nvPicPr>
        <p:blipFill rotWithShape="1">
          <a:blip r:embed="rId4">
            <a:alphaModFix/>
          </a:blip>
          <a:srcRect b="0" l="0" r="0" t="0"/>
          <a:stretch/>
        </p:blipFill>
        <p:spPr>
          <a:xfrm>
            <a:off x="1244600" y="8496300"/>
            <a:ext cx="685800" cy="482600"/>
          </a:xfrm>
          <a:prstGeom prst="rect">
            <a:avLst/>
          </a:prstGeom>
          <a:noFill/>
          <a:ln>
            <a:noFill/>
          </a:ln>
        </p:spPr>
      </p:pic>
      <p:pic>
        <p:nvPicPr>
          <p:cNvPr id="315" name="Google Shape;315;p6"/>
          <p:cNvPicPr preferRelativeResize="0"/>
          <p:nvPr/>
        </p:nvPicPr>
        <p:blipFill rotWithShape="1">
          <a:blip r:embed="rId18">
            <a:alphaModFix/>
          </a:blip>
          <a:srcRect b="0" l="0" r="0" t="0"/>
          <a:stretch/>
        </p:blipFill>
        <p:spPr>
          <a:xfrm>
            <a:off x="226133" y="1901586"/>
            <a:ext cx="2517067" cy="3207228"/>
          </a:xfrm>
          <a:prstGeom prst="rect">
            <a:avLst/>
          </a:prstGeom>
          <a:noFill/>
          <a:ln>
            <a:noFill/>
          </a:ln>
        </p:spPr>
      </p:pic>
      <p:pic>
        <p:nvPicPr>
          <p:cNvPr id="316" name="Google Shape;316;p6"/>
          <p:cNvPicPr preferRelativeResize="0"/>
          <p:nvPr/>
        </p:nvPicPr>
        <p:blipFill rotWithShape="1">
          <a:blip r:embed="rId18">
            <a:alphaModFix/>
          </a:blip>
          <a:srcRect b="0" l="0" r="0" t="0"/>
          <a:stretch/>
        </p:blipFill>
        <p:spPr>
          <a:xfrm>
            <a:off x="15237533" y="1860072"/>
            <a:ext cx="2517067" cy="3207228"/>
          </a:xfrm>
          <a:prstGeom prst="rect">
            <a:avLst/>
          </a:prstGeom>
          <a:noFill/>
          <a:ln>
            <a:noFill/>
          </a:ln>
        </p:spPr>
      </p:pic>
      <p:pic>
        <p:nvPicPr>
          <p:cNvPr id="317" name="Google Shape;317;p6"/>
          <p:cNvPicPr preferRelativeResize="0"/>
          <p:nvPr/>
        </p:nvPicPr>
        <p:blipFill rotWithShape="1">
          <a:blip r:embed="rId18">
            <a:alphaModFix/>
          </a:blip>
          <a:srcRect b="0" l="0" r="0" t="0"/>
          <a:stretch/>
        </p:blipFill>
        <p:spPr>
          <a:xfrm>
            <a:off x="12113333" y="1860072"/>
            <a:ext cx="2517067" cy="3207228"/>
          </a:xfrm>
          <a:prstGeom prst="rect">
            <a:avLst/>
          </a:prstGeom>
          <a:noFill/>
          <a:ln>
            <a:noFill/>
          </a:ln>
        </p:spPr>
      </p:pic>
      <p:pic>
        <p:nvPicPr>
          <p:cNvPr id="318" name="Google Shape;318;p6"/>
          <p:cNvPicPr preferRelativeResize="0"/>
          <p:nvPr/>
        </p:nvPicPr>
        <p:blipFill rotWithShape="1">
          <a:blip r:embed="rId18">
            <a:alphaModFix/>
          </a:blip>
          <a:srcRect b="0" l="0" r="0" t="0"/>
          <a:stretch/>
        </p:blipFill>
        <p:spPr>
          <a:xfrm>
            <a:off x="9141533" y="1860072"/>
            <a:ext cx="2517067" cy="3207228"/>
          </a:xfrm>
          <a:prstGeom prst="rect">
            <a:avLst/>
          </a:prstGeom>
          <a:noFill/>
          <a:ln>
            <a:noFill/>
          </a:ln>
        </p:spPr>
      </p:pic>
      <p:pic>
        <p:nvPicPr>
          <p:cNvPr id="319" name="Google Shape;319;p6"/>
          <p:cNvPicPr preferRelativeResize="0"/>
          <p:nvPr/>
        </p:nvPicPr>
        <p:blipFill rotWithShape="1">
          <a:blip r:embed="rId18">
            <a:alphaModFix/>
          </a:blip>
          <a:srcRect b="0" l="0" r="0" t="0"/>
          <a:stretch/>
        </p:blipFill>
        <p:spPr>
          <a:xfrm>
            <a:off x="6169733" y="1860072"/>
            <a:ext cx="2517067" cy="3207228"/>
          </a:xfrm>
          <a:prstGeom prst="rect">
            <a:avLst/>
          </a:prstGeom>
          <a:noFill/>
          <a:ln>
            <a:noFill/>
          </a:ln>
        </p:spPr>
      </p:pic>
      <p:pic>
        <p:nvPicPr>
          <p:cNvPr id="320" name="Google Shape;320;p6"/>
          <p:cNvPicPr preferRelativeResize="0"/>
          <p:nvPr/>
        </p:nvPicPr>
        <p:blipFill rotWithShape="1">
          <a:blip r:embed="rId18">
            <a:alphaModFix/>
          </a:blip>
          <a:srcRect b="0" l="0" r="0" t="0"/>
          <a:stretch/>
        </p:blipFill>
        <p:spPr>
          <a:xfrm>
            <a:off x="3197933" y="1860072"/>
            <a:ext cx="2517067" cy="3207228"/>
          </a:xfrm>
          <a:prstGeom prst="rect">
            <a:avLst/>
          </a:prstGeom>
          <a:noFill/>
          <a:ln>
            <a:noFill/>
          </a:ln>
        </p:spPr>
      </p:pic>
      <p:pic>
        <p:nvPicPr>
          <p:cNvPr id="321" name="Google Shape;321;p6"/>
          <p:cNvPicPr preferRelativeResize="0"/>
          <p:nvPr/>
        </p:nvPicPr>
        <p:blipFill rotWithShape="1">
          <a:blip r:embed="rId18">
            <a:alphaModFix/>
          </a:blip>
          <a:srcRect b="0" l="0" r="0" t="0"/>
          <a:stretch/>
        </p:blipFill>
        <p:spPr>
          <a:xfrm>
            <a:off x="247469" y="5602405"/>
            <a:ext cx="2517067" cy="3643896"/>
          </a:xfrm>
          <a:prstGeom prst="rect">
            <a:avLst/>
          </a:prstGeom>
          <a:noFill/>
          <a:ln>
            <a:noFill/>
          </a:ln>
        </p:spPr>
      </p:pic>
      <p:sp>
        <p:nvSpPr>
          <p:cNvPr id="322" name="Google Shape;322;p6"/>
          <p:cNvSpPr txBox="1"/>
          <p:nvPr/>
        </p:nvSpPr>
        <p:spPr>
          <a:xfrm>
            <a:off x="272796" y="1975192"/>
            <a:ext cx="2517067" cy="30931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CREATE TABLE traffic_v_Yongsan(</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변경후</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ALTER TABLE traffic_v_Yongsan</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UPDATE traffic_v_Yongsan</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SET Police_Agency = '용산 경찰서'</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a:p>
        </p:txBody>
      </p:sp>
      <p:sp>
        <p:nvSpPr>
          <p:cNvPr id="323" name="Google Shape;323;p6"/>
          <p:cNvSpPr txBox="1"/>
          <p:nvPr/>
        </p:nvSpPr>
        <p:spPr>
          <a:xfrm>
            <a:off x="3244596" y="1901586"/>
            <a:ext cx="2374316"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CREATE TABLE traffic_v_Eunpyeong(</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변경후</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ALTER TABLE traffic_v_Eunpyeong</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UPDATE traffic_v_Eunpyeong</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SET Police_Agency = '은평 경찰서'</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p:txBody>
      </p:sp>
      <p:sp>
        <p:nvSpPr>
          <p:cNvPr id="324" name="Google Shape;324;p6"/>
          <p:cNvSpPr txBox="1"/>
          <p:nvPr/>
        </p:nvSpPr>
        <p:spPr>
          <a:xfrm>
            <a:off x="6193174" y="1932444"/>
            <a:ext cx="2569826"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CREATE TABLE traffic_v_Jongno(</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변경 후</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ALTER TABLE traffic_v_Jongno</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UPDATE traffic_v_Jongno</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SET Police_Agency = '종로 경찰서'</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p:txBody>
      </p:sp>
      <p:sp>
        <p:nvSpPr>
          <p:cNvPr id="325" name="Google Shape;325;p6"/>
          <p:cNvSpPr txBox="1"/>
          <p:nvPr/>
        </p:nvSpPr>
        <p:spPr>
          <a:xfrm>
            <a:off x="9141533" y="1951549"/>
            <a:ext cx="2477291"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CREATE TABLE traffic_v_Jongam(</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변경후</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ALTER TABLE traffic_v_Jongam</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UPDATE traffic_v_Jongam</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SET Police_Agency = '종암 경찰서'</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sp>
        <p:nvSpPr>
          <p:cNvPr id="326" name="Google Shape;326;p6"/>
          <p:cNvSpPr txBox="1"/>
          <p:nvPr/>
        </p:nvSpPr>
        <p:spPr>
          <a:xfrm>
            <a:off x="12169645" y="1951549"/>
            <a:ext cx="2517067"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CREATE TABLE traffic_v_Jungnang(</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변경 후</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ALTER TABLE traffic_v_Jungnang</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UPDATE traffic_v_Jungnang</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SET Police_Agency = '중랑 경찰서'</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p:txBody>
      </p:sp>
      <p:sp>
        <p:nvSpPr>
          <p:cNvPr id="327" name="Google Shape;327;p6"/>
          <p:cNvSpPr txBox="1"/>
          <p:nvPr/>
        </p:nvSpPr>
        <p:spPr>
          <a:xfrm>
            <a:off x="15321277" y="1986958"/>
            <a:ext cx="2387092"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CREATE TABLE traffic_v_Jungbu(</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변경 후</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ALTER TABLE traffic_v_Jungbu</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UPDATE traffic_v_Jungbu</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SET Police_Agency = '중부 경찰서'</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endParaRPr/>
          </a:p>
        </p:txBody>
      </p:sp>
      <p:sp>
        <p:nvSpPr>
          <p:cNvPr id="328" name="Google Shape;328;p6"/>
          <p:cNvSpPr txBox="1"/>
          <p:nvPr/>
        </p:nvSpPr>
        <p:spPr>
          <a:xfrm>
            <a:off x="291084" y="5635386"/>
            <a:ext cx="2517067" cy="30931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Calibri"/>
                <a:ea typeface="Calibri"/>
                <a:cs typeface="Calibri"/>
                <a:sym typeface="Calibri"/>
              </a:rPr>
              <a:t>CREATE TABLE traffic_v_Hyehwa(</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v_code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vehicle_type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usage VARCHAR2(50),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    v_loc VARCHAR2(200)</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변경 후</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ALTER TABLE traffic_v_Hyehwa</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ADD Police_Agency VARCHAR(50);</a:t>
            </a:r>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UPDATE traffic_v_Hyehwa</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SET Police_Agency = '혜화 경찰서'</a:t>
            </a:r>
            <a:endParaRPr/>
          </a:p>
          <a:p>
            <a:pPr indent="0" lvl="0" marL="0" marR="0" rtl="0" algn="l">
              <a:spcBef>
                <a:spcPts val="0"/>
              </a:spcBef>
              <a:spcAft>
                <a:spcPts val="0"/>
              </a:spcAft>
              <a:buNone/>
            </a:pPr>
            <a:r>
              <a:rPr lang="en-US" sz="13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p:txBody>
      </p:sp>
      <p:sp>
        <p:nvSpPr>
          <p:cNvPr id="329" name="Google Shape;329;p6"/>
          <p:cNvSpPr txBox="1"/>
          <p:nvPr/>
        </p:nvSpPr>
        <p:spPr>
          <a:xfrm>
            <a:off x="3722431" y="1474313"/>
            <a:ext cx="16910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은평 경찰서</a:t>
            </a:r>
            <a:endParaRPr/>
          </a:p>
        </p:txBody>
      </p:sp>
      <p:sp>
        <p:nvSpPr>
          <p:cNvPr id="330" name="Google Shape;330;p6"/>
          <p:cNvSpPr txBox="1"/>
          <p:nvPr/>
        </p:nvSpPr>
        <p:spPr>
          <a:xfrm>
            <a:off x="6669656" y="1462298"/>
            <a:ext cx="16910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종로 경찰서</a:t>
            </a:r>
            <a:endParaRPr/>
          </a:p>
        </p:txBody>
      </p:sp>
      <p:sp>
        <p:nvSpPr>
          <p:cNvPr id="331" name="Google Shape;331;p6"/>
          <p:cNvSpPr txBox="1"/>
          <p:nvPr/>
        </p:nvSpPr>
        <p:spPr>
          <a:xfrm>
            <a:off x="9662792" y="1431688"/>
            <a:ext cx="16910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종암 경찰서</a:t>
            </a:r>
            <a:endParaRPr/>
          </a:p>
        </p:txBody>
      </p:sp>
      <p:sp>
        <p:nvSpPr>
          <p:cNvPr id="332" name="Google Shape;332;p6"/>
          <p:cNvSpPr txBox="1"/>
          <p:nvPr/>
        </p:nvSpPr>
        <p:spPr>
          <a:xfrm>
            <a:off x="12610771" y="1462298"/>
            <a:ext cx="15172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중랑 경찰서</a:t>
            </a:r>
            <a:endParaRPr/>
          </a:p>
        </p:txBody>
      </p:sp>
      <p:sp>
        <p:nvSpPr>
          <p:cNvPr id="333" name="Google Shape;333;p6"/>
          <p:cNvSpPr txBox="1"/>
          <p:nvPr/>
        </p:nvSpPr>
        <p:spPr>
          <a:xfrm>
            <a:off x="15756213" y="1497568"/>
            <a:ext cx="15172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중부 경찰서</a:t>
            </a:r>
            <a:endParaRPr/>
          </a:p>
        </p:txBody>
      </p:sp>
      <p:sp>
        <p:nvSpPr>
          <p:cNvPr id="334" name="Google Shape;334;p6"/>
          <p:cNvSpPr txBox="1"/>
          <p:nvPr/>
        </p:nvSpPr>
        <p:spPr>
          <a:xfrm>
            <a:off x="717091" y="5185405"/>
            <a:ext cx="16910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혜화 경찰서</a:t>
            </a:r>
            <a:endParaRPr/>
          </a:p>
        </p:txBody>
      </p:sp>
      <p:sp>
        <p:nvSpPr>
          <p:cNvPr id="335" name="Google Shape;335;p6"/>
          <p:cNvSpPr txBox="1"/>
          <p:nvPr/>
        </p:nvSpPr>
        <p:spPr>
          <a:xfrm>
            <a:off x="873340" y="1536225"/>
            <a:ext cx="16910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용산 경찰서</a:t>
            </a:r>
            <a:endParaRPr/>
          </a:p>
        </p:txBody>
      </p:sp>
      <p:sp>
        <p:nvSpPr>
          <p:cNvPr id="336" name="Google Shape;336;p6"/>
          <p:cNvSpPr txBox="1"/>
          <p:nvPr/>
        </p:nvSpPr>
        <p:spPr>
          <a:xfrm>
            <a:off x="376428" y="357612"/>
            <a:ext cx="12044172" cy="444500"/>
          </a:xfrm>
          <a:prstGeom prst="rect">
            <a:avLst/>
          </a:prstGeom>
          <a:noFill/>
          <a:ln>
            <a:noFill/>
          </a:ln>
        </p:spPr>
        <p:txBody>
          <a:bodyPr anchorCtr="0" anchor="ctr" bIns="0" lIns="0" spcFirstLastPara="1" rIns="0" wrap="square" tIns="0">
            <a:noAutofit/>
          </a:bodyPr>
          <a:lstStyle/>
          <a:p>
            <a:pPr indent="0" lvl="0" marL="0" marR="0" rtl="0" algn="l">
              <a:lnSpc>
                <a:spcPct val="134460"/>
              </a:lnSpc>
              <a:spcBef>
                <a:spcPts val="0"/>
              </a:spcBef>
              <a:spcAft>
                <a:spcPts val="0"/>
              </a:spcAft>
              <a:buNone/>
            </a:pPr>
            <a:r>
              <a:rPr b="0" i="0" lang="en-US" sz="2800" u="none" strike="noStrike">
                <a:solidFill>
                  <a:srgbClr val="F1EDEC"/>
                </a:solidFill>
                <a:latin typeface="Arial"/>
                <a:ea typeface="Arial"/>
                <a:cs typeface="Arial"/>
                <a:sym typeface="Arial"/>
              </a:rPr>
              <a:t># 02</a:t>
            </a:r>
            <a:endParaRPr sz="2800">
              <a:solidFill>
                <a:srgbClr val="F1EDEC"/>
              </a:solidFill>
              <a:latin typeface="Arial"/>
              <a:ea typeface="Arial"/>
              <a:cs typeface="Arial"/>
              <a:sym typeface="Arial"/>
            </a:endParaRPr>
          </a:p>
          <a:p>
            <a:pPr indent="0" lvl="0" marL="0" marR="0" rtl="0" algn="l">
              <a:lnSpc>
                <a:spcPct val="126160"/>
              </a:lnSpc>
              <a:spcBef>
                <a:spcPts val="0"/>
              </a:spcBef>
              <a:spcAft>
                <a:spcPts val="0"/>
              </a:spcAft>
              <a:buNone/>
            </a:pPr>
            <a:r>
              <a:rPr b="0" i="0" lang="en-US" sz="2800" u="none" strike="noStrike">
                <a:solidFill>
                  <a:srgbClr val="F1EDEC"/>
                </a:solidFill>
                <a:latin typeface="Arial"/>
                <a:ea typeface="Arial"/>
                <a:cs typeface="Arial"/>
                <a:sym typeface="Arial"/>
              </a:rPr>
              <a:t>데이터 테이블 생성 및 전처리 테이블(경찰서 </a:t>
            </a:r>
            <a:r>
              <a:rPr lang="en-US" sz="2800">
                <a:solidFill>
                  <a:srgbClr val="F1EDEC"/>
                </a:solidFill>
                <a:latin typeface="Arial"/>
                <a:ea typeface="Arial"/>
                <a:cs typeface="Arial"/>
                <a:sym typeface="Arial"/>
              </a:rPr>
              <a:t>테</a:t>
            </a:r>
            <a:r>
              <a:rPr b="0" i="0" lang="en-US" sz="2800" u="none" strike="noStrike">
                <a:solidFill>
                  <a:srgbClr val="F1EDEC"/>
                </a:solidFill>
                <a:latin typeface="Arial"/>
                <a:ea typeface="Arial"/>
                <a:cs typeface="Arial"/>
                <a:sym typeface="Arial"/>
              </a:rPr>
              <a:t>이블 생성 및 법령테이블)</a:t>
            </a:r>
            <a:endParaRPr/>
          </a:p>
        </p:txBody>
      </p:sp>
      <p:pic>
        <p:nvPicPr>
          <p:cNvPr id="337" name="Google Shape;337;p6"/>
          <p:cNvPicPr preferRelativeResize="0"/>
          <p:nvPr/>
        </p:nvPicPr>
        <p:blipFill rotWithShape="1">
          <a:blip r:embed="rId18">
            <a:alphaModFix/>
          </a:blip>
          <a:srcRect b="0" l="0" r="0" t="0"/>
          <a:stretch/>
        </p:blipFill>
        <p:spPr>
          <a:xfrm>
            <a:off x="3230518" y="5614404"/>
            <a:ext cx="2517067" cy="3643896"/>
          </a:xfrm>
          <a:prstGeom prst="rect">
            <a:avLst/>
          </a:prstGeom>
          <a:noFill/>
          <a:ln>
            <a:noFill/>
          </a:ln>
        </p:spPr>
      </p:pic>
      <p:sp>
        <p:nvSpPr>
          <p:cNvPr id="338" name="Google Shape;338;p6"/>
          <p:cNvSpPr txBox="1"/>
          <p:nvPr/>
        </p:nvSpPr>
        <p:spPr>
          <a:xfrm>
            <a:off x="3274133" y="5647385"/>
            <a:ext cx="2517067" cy="30931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CREATE TABLE TRAFFIC_LAWS ( VIOLATION_CODE VARCHAR2(500), VIOLATION_NAME VARCHAR2(500), VIOLATION_DESCRIPTION VARCHAR2(1000), van_fine VARCHAR2(500), sedan_fine VARCHAR2(500), motorcycle_fine VARCHAR2(500), bicycle_fine VARCHAR2(500), PM_Fine VARCHAR2(500), Vehicle_Status VARCHAR2(500) );</a:t>
            </a:r>
            <a:r>
              <a:rPr lang="en-US" sz="13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p:txBody>
      </p:sp>
      <p:sp>
        <p:nvSpPr>
          <p:cNvPr id="339" name="Google Shape;339;p6"/>
          <p:cNvSpPr txBox="1"/>
          <p:nvPr/>
        </p:nvSpPr>
        <p:spPr>
          <a:xfrm>
            <a:off x="3700140" y="5197404"/>
            <a:ext cx="16910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법령 테이블</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343" name="Shape 343"/>
        <p:cNvGrpSpPr/>
        <p:nvPr/>
      </p:nvGrpSpPr>
      <p:grpSpPr>
        <a:xfrm>
          <a:off x="0" y="0"/>
          <a:ext cx="0" cy="0"/>
          <a:chOff x="0" y="0"/>
          <a:chExt cx="0" cy="0"/>
        </a:xfrm>
      </p:grpSpPr>
      <p:pic>
        <p:nvPicPr>
          <p:cNvPr id="344" name="Google Shape;344;p7"/>
          <p:cNvPicPr preferRelativeResize="0"/>
          <p:nvPr/>
        </p:nvPicPr>
        <p:blipFill rotWithShape="1">
          <a:blip r:embed="rId3">
            <a:alphaModFix amt="48000"/>
          </a:blip>
          <a:srcRect b="0" l="0" r="0" t="0"/>
          <a:stretch/>
        </p:blipFill>
        <p:spPr>
          <a:xfrm>
            <a:off x="3340100" y="0"/>
            <a:ext cx="11163300" cy="10236200"/>
          </a:xfrm>
          <a:prstGeom prst="rect">
            <a:avLst/>
          </a:prstGeom>
          <a:noFill/>
          <a:ln>
            <a:noFill/>
          </a:ln>
        </p:spPr>
      </p:pic>
      <p:pic>
        <p:nvPicPr>
          <p:cNvPr id="345" name="Google Shape;345;p7"/>
          <p:cNvPicPr preferRelativeResize="0"/>
          <p:nvPr/>
        </p:nvPicPr>
        <p:blipFill rotWithShape="1">
          <a:blip r:embed="rId4">
            <a:alphaModFix/>
          </a:blip>
          <a:srcRect b="0" l="0" r="0" t="0"/>
          <a:stretch/>
        </p:blipFill>
        <p:spPr>
          <a:xfrm>
            <a:off x="11818045" y="3596197"/>
            <a:ext cx="6375400" cy="1852103"/>
          </a:xfrm>
          <a:prstGeom prst="rect">
            <a:avLst/>
          </a:prstGeom>
          <a:noFill/>
          <a:ln>
            <a:noFill/>
          </a:ln>
        </p:spPr>
      </p:pic>
      <p:pic>
        <p:nvPicPr>
          <p:cNvPr id="346" name="Google Shape;346;p7"/>
          <p:cNvPicPr preferRelativeResize="0"/>
          <p:nvPr/>
        </p:nvPicPr>
        <p:blipFill rotWithShape="1">
          <a:blip r:embed="rId5">
            <a:alphaModFix amt="40000"/>
          </a:blip>
          <a:srcRect b="0" l="0" r="0" t="0"/>
          <a:stretch/>
        </p:blipFill>
        <p:spPr>
          <a:xfrm rot="-120000">
            <a:off x="14833600" y="9982200"/>
            <a:ext cx="1524000" cy="1524000"/>
          </a:xfrm>
          <a:prstGeom prst="rect">
            <a:avLst/>
          </a:prstGeom>
          <a:noFill/>
          <a:ln>
            <a:noFill/>
          </a:ln>
        </p:spPr>
      </p:pic>
      <p:pic>
        <p:nvPicPr>
          <p:cNvPr id="347" name="Google Shape;347;p7"/>
          <p:cNvPicPr preferRelativeResize="0"/>
          <p:nvPr/>
        </p:nvPicPr>
        <p:blipFill rotWithShape="1">
          <a:blip r:embed="rId6">
            <a:alphaModFix amt="70000"/>
          </a:blip>
          <a:srcRect b="0" l="0" r="0" t="0"/>
          <a:stretch/>
        </p:blipFill>
        <p:spPr>
          <a:xfrm rot="-120000">
            <a:off x="15913100" y="9677400"/>
            <a:ext cx="1790700" cy="1790700"/>
          </a:xfrm>
          <a:prstGeom prst="rect">
            <a:avLst/>
          </a:prstGeom>
          <a:noFill/>
          <a:ln>
            <a:noFill/>
          </a:ln>
        </p:spPr>
      </p:pic>
      <p:pic>
        <p:nvPicPr>
          <p:cNvPr id="348" name="Google Shape;348;p7"/>
          <p:cNvPicPr preferRelativeResize="0"/>
          <p:nvPr/>
        </p:nvPicPr>
        <p:blipFill rotWithShape="1">
          <a:blip r:embed="rId7">
            <a:alphaModFix/>
          </a:blip>
          <a:srcRect b="0" l="0" r="0" t="0"/>
          <a:stretch/>
        </p:blipFill>
        <p:spPr>
          <a:xfrm rot="-120000">
            <a:off x="17272000" y="9398000"/>
            <a:ext cx="2019300" cy="2019300"/>
          </a:xfrm>
          <a:prstGeom prst="rect">
            <a:avLst/>
          </a:prstGeom>
          <a:noFill/>
          <a:ln>
            <a:noFill/>
          </a:ln>
        </p:spPr>
      </p:pic>
      <p:pic>
        <p:nvPicPr>
          <p:cNvPr id="349" name="Google Shape;349;p7"/>
          <p:cNvPicPr preferRelativeResize="0"/>
          <p:nvPr/>
        </p:nvPicPr>
        <p:blipFill rotWithShape="1">
          <a:blip r:embed="rId8">
            <a:alphaModFix amt="40000"/>
          </a:blip>
          <a:srcRect b="0" l="0" r="0" t="0"/>
          <a:stretch/>
        </p:blipFill>
        <p:spPr>
          <a:xfrm rot="120000">
            <a:off x="1943100" y="9982200"/>
            <a:ext cx="1524000" cy="1524000"/>
          </a:xfrm>
          <a:prstGeom prst="rect">
            <a:avLst/>
          </a:prstGeom>
          <a:noFill/>
          <a:ln>
            <a:noFill/>
          </a:ln>
        </p:spPr>
      </p:pic>
      <p:pic>
        <p:nvPicPr>
          <p:cNvPr id="350" name="Google Shape;350;p7"/>
          <p:cNvPicPr preferRelativeResize="0"/>
          <p:nvPr/>
        </p:nvPicPr>
        <p:blipFill rotWithShape="1">
          <a:blip r:embed="rId9">
            <a:alphaModFix amt="70000"/>
          </a:blip>
          <a:srcRect b="0" l="0" r="0" t="0"/>
          <a:stretch/>
        </p:blipFill>
        <p:spPr>
          <a:xfrm rot="120000">
            <a:off x="584200" y="9677400"/>
            <a:ext cx="1790700" cy="1790700"/>
          </a:xfrm>
          <a:prstGeom prst="rect">
            <a:avLst/>
          </a:prstGeom>
          <a:noFill/>
          <a:ln>
            <a:noFill/>
          </a:ln>
        </p:spPr>
      </p:pic>
      <p:pic>
        <p:nvPicPr>
          <p:cNvPr id="351" name="Google Shape;351;p7"/>
          <p:cNvPicPr preferRelativeResize="0"/>
          <p:nvPr/>
        </p:nvPicPr>
        <p:blipFill rotWithShape="1">
          <a:blip r:embed="rId10">
            <a:alphaModFix/>
          </a:blip>
          <a:srcRect b="0" l="0" r="0" t="0"/>
          <a:stretch/>
        </p:blipFill>
        <p:spPr>
          <a:xfrm rot="120000">
            <a:off x="-1003300" y="9398000"/>
            <a:ext cx="2019300" cy="2019300"/>
          </a:xfrm>
          <a:prstGeom prst="rect">
            <a:avLst/>
          </a:prstGeom>
          <a:noFill/>
          <a:ln>
            <a:noFill/>
          </a:ln>
        </p:spPr>
      </p:pic>
      <p:pic>
        <p:nvPicPr>
          <p:cNvPr id="352" name="Google Shape;352;p7"/>
          <p:cNvPicPr preferRelativeResize="0"/>
          <p:nvPr/>
        </p:nvPicPr>
        <p:blipFill rotWithShape="1">
          <a:blip r:embed="rId11">
            <a:alphaModFix amt="40000"/>
          </a:blip>
          <a:srcRect b="0" l="0" r="0" t="0"/>
          <a:stretch/>
        </p:blipFill>
        <p:spPr>
          <a:xfrm rot="120000">
            <a:off x="14833600" y="-1219200"/>
            <a:ext cx="1524000" cy="1524000"/>
          </a:xfrm>
          <a:prstGeom prst="rect">
            <a:avLst/>
          </a:prstGeom>
          <a:noFill/>
          <a:ln>
            <a:noFill/>
          </a:ln>
        </p:spPr>
      </p:pic>
      <p:pic>
        <p:nvPicPr>
          <p:cNvPr id="353" name="Google Shape;353;p7"/>
          <p:cNvPicPr preferRelativeResize="0"/>
          <p:nvPr/>
        </p:nvPicPr>
        <p:blipFill rotWithShape="1">
          <a:blip r:embed="rId12">
            <a:alphaModFix amt="70000"/>
          </a:blip>
          <a:srcRect b="0" l="0" r="0" t="0"/>
          <a:stretch/>
        </p:blipFill>
        <p:spPr>
          <a:xfrm rot="120000">
            <a:off x="15913100" y="-1168400"/>
            <a:ext cx="1790700" cy="1790700"/>
          </a:xfrm>
          <a:prstGeom prst="rect">
            <a:avLst/>
          </a:prstGeom>
          <a:noFill/>
          <a:ln>
            <a:noFill/>
          </a:ln>
        </p:spPr>
      </p:pic>
      <p:pic>
        <p:nvPicPr>
          <p:cNvPr id="354" name="Google Shape;354;p7"/>
          <p:cNvPicPr preferRelativeResize="0"/>
          <p:nvPr/>
        </p:nvPicPr>
        <p:blipFill rotWithShape="1">
          <a:blip r:embed="rId13">
            <a:alphaModFix/>
          </a:blip>
          <a:srcRect b="0" l="0" r="0" t="0"/>
          <a:stretch/>
        </p:blipFill>
        <p:spPr>
          <a:xfrm rot="120000">
            <a:off x="17272000" y="-1117600"/>
            <a:ext cx="2019300" cy="2019300"/>
          </a:xfrm>
          <a:prstGeom prst="rect">
            <a:avLst/>
          </a:prstGeom>
          <a:noFill/>
          <a:ln>
            <a:noFill/>
          </a:ln>
        </p:spPr>
      </p:pic>
      <p:pic>
        <p:nvPicPr>
          <p:cNvPr id="355" name="Google Shape;355;p7"/>
          <p:cNvPicPr preferRelativeResize="0"/>
          <p:nvPr/>
        </p:nvPicPr>
        <p:blipFill rotWithShape="1">
          <a:blip r:embed="rId14">
            <a:alphaModFix amt="40000"/>
          </a:blip>
          <a:srcRect b="0" l="0" r="0" t="0"/>
          <a:stretch/>
        </p:blipFill>
        <p:spPr>
          <a:xfrm rot="-120000">
            <a:off x="1943100" y="-1219200"/>
            <a:ext cx="1524000" cy="1524000"/>
          </a:xfrm>
          <a:prstGeom prst="rect">
            <a:avLst/>
          </a:prstGeom>
          <a:noFill/>
          <a:ln>
            <a:noFill/>
          </a:ln>
        </p:spPr>
      </p:pic>
      <p:pic>
        <p:nvPicPr>
          <p:cNvPr id="356" name="Google Shape;356;p7"/>
          <p:cNvPicPr preferRelativeResize="0"/>
          <p:nvPr/>
        </p:nvPicPr>
        <p:blipFill rotWithShape="1">
          <a:blip r:embed="rId15">
            <a:alphaModFix amt="70000"/>
          </a:blip>
          <a:srcRect b="0" l="0" r="0" t="0"/>
          <a:stretch/>
        </p:blipFill>
        <p:spPr>
          <a:xfrm rot="-120000">
            <a:off x="584200" y="-1168400"/>
            <a:ext cx="1790700" cy="1790700"/>
          </a:xfrm>
          <a:prstGeom prst="rect">
            <a:avLst/>
          </a:prstGeom>
          <a:noFill/>
          <a:ln>
            <a:noFill/>
          </a:ln>
        </p:spPr>
      </p:pic>
      <p:pic>
        <p:nvPicPr>
          <p:cNvPr id="357" name="Google Shape;357;p7"/>
          <p:cNvPicPr preferRelativeResize="0"/>
          <p:nvPr/>
        </p:nvPicPr>
        <p:blipFill rotWithShape="1">
          <a:blip r:embed="rId16">
            <a:alphaModFix/>
          </a:blip>
          <a:srcRect b="0" l="0" r="0" t="0"/>
          <a:stretch/>
        </p:blipFill>
        <p:spPr>
          <a:xfrm rot="-120000">
            <a:off x="-1003300" y="-1117600"/>
            <a:ext cx="2019300" cy="2019300"/>
          </a:xfrm>
          <a:prstGeom prst="rect">
            <a:avLst/>
          </a:prstGeom>
          <a:noFill/>
          <a:ln>
            <a:noFill/>
          </a:ln>
        </p:spPr>
      </p:pic>
      <p:pic>
        <p:nvPicPr>
          <p:cNvPr id="358" name="Google Shape;358;p7"/>
          <p:cNvPicPr preferRelativeResize="0"/>
          <p:nvPr/>
        </p:nvPicPr>
        <p:blipFill rotWithShape="1">
          <a:blip r:embed="rId17">
            <a:alphaModFix/>
          </a:blip>
          <a:srcRect b="0" l="0" r="0" t="0"/>
          <a:stretch/>
        </p:blipFill>
        <p:spPr>
          <a:xfrm>
            <a:off x="0" y="0"/>
            <a:ext cx="18288000" cy="1143000"/>
          </a:xfrm>
          <a:prstGeom prst="rect">
            <a:avLst/>
          </a:prstGeom>
          <a:noFill/>
          <a:ln>
            <a:noFill/>
          </a:ln>
        </p:spPr>
      </p:pic>
      <p:pic>
        <p:nvPicPr>
          <p:cNvPr id="359" name="Google Shape;359;p7"/>
          <p:cNvPicPr preferRelativeResize="0"/>
          <p:nvPr/>
        </p:nvPicPr>
        <p:blipFill rotWithShape="1">
          <a:blip r:embed="rId18">
            <a:alphaModFix/>
          </a:blip>
          <a:srcRect b="0" l="0" r="0" t="0"/>
          <a:stretch/>
        </p:blipFill>
        <p:spPr>
          <a:xfrm>
            <a:off x="306467" y="2269886"/>
            <a:ext cx="11371992" cy="6747114"/>
          </a:xfrm>
          <a:prstGeom prst="rect">
            <a:avLst/>
          </a:prstGeom>
          <a:noFill/>
          <a:ln>
            <a:noFill/>
          </a:ln>
        </p:spPr>
      </p:pic>
      <p:sp>
        <p:nvSpPr>
          <p:cNvPr id="360" name="Google Shape;360;p7"/>
          <p:cNvSpPr txBox="1"/>
          <p:nvPr/>
        </p:nvSpPr>
        <p:spPr>
          <a:xfrm>
            <a:off x="376428" y="357612"/>
            <a:ext cx="10824972" cy="444500"/>
          </a:xfrm>
          <a:prstGeom prst="rect">
            <a:avLst/>
          </a:prstGeom>
          <a:noFill/>
          <a:ln>
            <a:noFill/>
          </a:ln>
        </p:spPr>
        <p:txBody>
          <a:bodyPr anchorCtr="0" anchor="ctr" bIns="0" lIns="0" spcFirstLastPara="1" rIns="0" wrap="square" tIns="0">
            <a:noAutofit/>
          </a:bodyPr>
          <a:lstStyle/>
          <a:p>
            <a:pPr indent="0" lvl="0" marL="0" marR="0" rtl="0" algn="l">
              <a:lnSpc>
                <a:spcPct val="134460"/>
              </a:lnSpc>
              <a:spcBef>
                <a:spcPts val="0"/>
              </a:spcBef>
              <a:spcAft>
                <a:spcPts val="0"/>
              </a:spcAft>
              <a:buNone/>
            </a:pPr>
            <a:r>
              <a:rPr b="0" i="0" lang="en-US" sz="2800" u="none" strike="noStrike">
                <a:solidFill>
                  <a:srgbClr val="F1EDEC"/>
                </a:solidFill>
                <a:latin typeface="Arial"/>
                <a:ea typeface="Arial"/>
                <a:cs typeface="Arial"/>
                <a:sym typeface="Arial"/>
              </a:rPr>
              <a:t># 02</a:t>
            </a:r>
            <a:endParaRPr sz="2800">
              <a:solidFill>
                <a:srgbClr val="F1EDEC"/>
              </a:solidFill>
              <a:latin typeface="Arial"/>
              <a:ea typeface="Arial"/>
              <a:cs typeface="Arial"/>
              <a:sym typeface="Arial"/>
            </a:endParaRPr>
          </a:p>
          <a:p>
            <a:pPr indent="0" lvl="0" marL="0" marR="0" rtl="0" algn="l">
              <a:lnSpc>
                <a:spcPct val="126160"/>
              </a:lnSpc>
              <a:spcBef>
                <a:spcPts val="0"/>
              </a:spcBef>
              <a:spcAft>
                <a:spcPts val="0"/>
              </a:spcAft>
              <a:buNone/>
            </a:pPr>
            <a:r>
              <a:rPr b="0" i="0" lang="en-US" sz="2800" u="none" strike="noStrike">
                <a:solidFill>
                  <a:srgbClr val="F1EDEC"/>
                </a:solidFill>
                <a:latin typeface="Arial"/>
                <a:ea typeface="Arial"/>
                <a:cs typeface="Arial"/>
                <a:sym typeface="Arial"/>
              </a:rPr>
              <a:t>데이터 테이블 생성 및 전처리 테이블(서울시 경찰서 </a:t>
            </a:r>
            <a:r>
              <a:rPr lang="en-US" sz="2800">
                <a:solidFill>
                  <a:srgbClr val="F1EDEC"/>
                </a:solidFill>
                <a:latin typeface="Arial"/>
                <a:ea typeface="Arial"/>
                <a:cs typeface="Arial"/>
                <a:sym typeface="Arial"/>
              </a:rPr>
              <a:t>테</a:t>
            </a:r>
            <a:r>
              <a:rPr b="0" i="0" lang="en-US" sz="2800" u="none" strike="noStrike">
                <a:solidFill>
                  <a:srgbClr val="F1EDEC"/>
                </a:solidFill>
                <a:latin typeface="Arial"/>
                <a:ea typeface="Arial"/>
                <a:cs typeface="Arial"/>
                <a:sym typeface="Arial"/>
              </a:rPr>
              <a:t>이블 생성)</a:t>
            </a:r>
            <a:endParaRPr/>
          </a:p>
        </p:txBody>
      </p:sp>
      <p:sp>
        <p:nvSpPr>
          <p:cNvPr id="361" name="Google Shape;361;p7"/>
          <p:cNvSpPr txBox="1"/>
          <p:nvPr/>
        </p:nvSpPr>
        <p:spPr>
          <a:xfrm>
            <a:off x="473466" y="2515503"/>
            <a:ext cx="3874008" cy="61863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create table t_v</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traffic_v_Gangnam</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traffic_v_Gangdong</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traffic_v_Gangbuk</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traffic_v_Gangseo</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traffic_v_Gwanak</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traffic_v_Gwangjin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traffic_v_Guro</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traffic_v_Geumcheon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traffic_v_Namdaemun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traffic_v_Nowon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p:txBody>
      </p:sp>
      <p:sp>
        <p:nvSpPr>
          <p:cNvPr id="362" name="Google Shape;362;p7"/>
          <p:cNvSpPr txBox="1"/>
          <p:nvPr/>
        </p:nvSpPr>
        <p:spPr>
          <a:xfrm>
            <a:off x="4159859" y="2621502"/>
            <a:ext cx="3919748" cy="61863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traffic_v_Dobong</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traffic_v_Dongdaemun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traffic_v_Dongjak</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traffic_v_Mapo</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traffic_v_Bangbae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traffic_v_Seodaemun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traffic_v_Seobu</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traffic_v_Seocho</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traffic_v_Seongdong</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traffic_v_Seongbuk</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traffic_v_Songpa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p:txBody>
      </p:sp>
      <p:sp>
        <p:nvSpPr>
          <p:cNvPr id="363" name="Google Shape;363;p7"/>
          <p:cNvSpPr txBox="1"/>
          <p:nvPr/>
        </p:nvSpPr>
        <p:spPr>
          <a:xfrm>
            <a:off x="7893659" y="2854933"/>
            <a:ext cx="3732133" cy="5355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traffic_v_Suseo</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traffic_v_Yangcheon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traffic_v_Yeongdeungpo</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traffic_v_Yongsan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traffic_v_Eunpyeong</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traffic_v_Jongno</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traffic_v_Jongam</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traffic_v_Jungnang</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traffic_v_Jungbu</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union all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select * from traffic_v_Hyehwa;</a:t>
            </a:r>
            <a:endParaRPr/>
          </a:p>
        </p:txBody>
      </p:sp>
      <p:sp>
        <p:nvSpPr>
          <p:cNvPr id="364" name="Google Shape;364;p7"/>
          <p:cNvSpPr txBox="1"/>
          <p:nvPr/>
        </p:nvSpPr>
        <p:spPr>
          <a:xfrm>
            <a:off x="12224867" y="3783584"/>
            <a:ext cx="542217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V_code: 	법 조항</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Vehicle_type: 	차량유형</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Usage: 	차량용도</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V_loc : 		위반 위치</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Police_agency:적발 경찰서</a:t>
            </a:r>
            <a:endParaRPr/>
          </a:p>
        </p:txBody>
      </p:sp>
      <p:pic>
        <p:nvPicPr>
          <p:cNvPr id="365" name="Google Shape;365;p7"/>
          <p:cNvPicPr preferRelativeResize="0"/>
          <p:nvPr/>
        </p:nvPicPr>
        <p:blipFill rotWithShape="1">
          <a:blip r:embed="rId4">
            <a:alphaModFix/>
          </a:blip>
          <a:srcRect b="0" l="0" r="0" t="0"/>
          <a:stretch/>
        </p:blipFill>
        <p:spPr>
          <a:xfrm>
            <a:off x="152400" y="1402057"/>
            <a:ext cx="3479800" cy="617243"/>
          </a:xfrm>
          <a:prstGeom prst="rect">
            <a:avLst/>
          </a:prstGeom>
          <a:noFill/>
          <a:ln>
            <a:noFill/>
          </a:ln>
        </p:spPr>
      </p:pic>
      <p:sp>
        <p:nvSpPr>
          <p:cNvPr id="366" name="Google Shape;366;p7"/>
          <p:cNvSpPr txBox="1"/>
          <p:nvPr/>
        </p:nvSpPr>
        <p:spPr>
          <a:xfrm>
            <a:off x="364734" y="1506656"/>
            <a:ext cx="10185620"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T_V 테이블 생성</a:t>
            </a:r>
            <a:endParaRPr sz="22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370" name="Shape 370"/>
        <p:cNvGrpSpPr/>
        <p:nvPr/>
      </p:nvGrpSpPr>
      <p:grpSpPr>
        <a:xfrm>
          <a:off x="0" y="0"/>
          <a:ext cx="0" cy="0"/>
          <a:chOff x="0" y="0"/>
          <a:chExt cx="0" cy="0"/>
        </a:xfrm>
      </p:grpSpPr>
      <p:pic>
        <p:nvPicPr>
          <p:cNvPr id="371" name="Google Shape;371;p8"/>
          <p:cNvPicPr preferRelativeResize="0"/>
          <p:nvPr/>
        </p:nvPicPr>
        <p:blipFill rotWithShape="1">
          <a:blip r:embed="rId3">
            <a:alphaModFix amt="48000"/>
          </a:blip>
          <a:srcRect b="0" l="0" r="0" t="0"/>
          <a:stretch/>
        </p:blipFill>
        <p:spPr>
          <a:xfrm>
            <a:off x="3340100" y="0"/>
            <a:ext cx="11163300" cy="10236200"/>
          </a:xfrm>
          <a:prstGeom prst="rect">
            <a:avLst/>
          </a:prstGeom>
          <a:noFill/>
          <a:ln>
            <a:noFill/>
          </a:ln>
        </p:spPr>
      </p:pic>
      <p:pic>
        <p:nvPicPr>
          <p:cNvPr id="372" name="Google Shape;372;p8"/>
          <p:cNvPicPr preferRelativeResize="0"/>
          <p:nvPr/>
        </p:nvPicPr>
        <p:blipFill rotWithShape="1">
          <a:blip r:embed="rId4">
            <a:alphaModFix amt="40000"/>
          </a:blip>
          <a:srcRect b="0" l="0" r="0" t="0"/>
          <a:stretch/>
        </p:blipFill>
        <p:spPr>
          <a:xfrm rot="-120000">
            <a:off x="14833600" y="9982200"/>
            <a:ext cx="1524000" cy="1524000"/>
          </a:xfrm>
          <a:prstGeom prst="rect">
            <a:avLst/>
          </a:prstGeom>
          <a:noFill/>
          <a:ln>
            <a:noFill/>
          </a:ln>
        </p:spPr>
      </p:pic>
      <p:pic>
        <p:nvPicPr>
          <p:cNvPr id="373" name="Google Shape;373;p8"/>
          <p:cNvPicPr preferRelativeResize="0"/>
          <p:nvPr/>
        </p:nvPicPr>
        <p:blipFill rotWithShape="1">
          <a:blip r:embed="rId5">
            <a:alphaModFix amt="70000"/>
          </a:blip>
          <a:srcRect b="0" l="0" r="0" t="0"/>
          <a:stretch/>
        </p:blipFill>
        <p:spPr>
          <a:xfrm rot="-120000">
            <a:off x="15913100" y="9677400"/>
            <a:ext cx="1790700" cy="1790700"/>
          </a:xfrm>
          <a:prstGeom prst="rect">
            <a:avLst/>
          </a:prstGeom>
          <a:noFill/>
          <a:ln>
            <a:noFill/>
          </a:ln>
        </p:spPr>
      </p:pic>
      <p:pic>
        <p:nvPicPr>
          <p:cNvPr id="374" name="Google Shape;374;p8"/>
          <p:cNvPicPr preferRelativeResize="0"/>
          <p:nvPr/>
        </p:nvPicPr>
        <p:blipFill rotWithShape="1">
          <a:blip r:embed="rId6">
            <a:alphaModFix/>
          </a:blip>
          <a:srcRect b="0" l="0" r="0" t="0"/>
          <a:stretch/>
        </p:blipFill>
        <p:spPr>
          <a:xfrm rot="-120000">
            <a:off x="17272000" y="9398000"/>
            <a:ext cx="2019300" cy="2019300"/>
          </a:xfrm>
          <a:prstGeom prst="rect">
            <a:avLst/>
          </a:prstGeom>
          <a:noFill/>
          <a:ln>
            <a:noFill/>
          </a:ln>
        </p:spPr>
      </p:pic>
      <p:pic>
        <p:nvPicPr>
          <p:cNvPr id="375" name="Google Shape;375;p8"/>
          <p:cNvPicPr preferRelativeResize="0"/>
          <p:nvPr/>
        </p:nvPicPr>
        <p:blipFill rotWithShape="1">
          <a:blip r:embed="rId7">
            <a:alphaModFix amt="40000"/>
          </a:blip>
          <a:srcRect b="0" l="0" r="0" t="0"/>
          <a:stretch/>
        </p:blipFill>
        <p:spPr>
          <a:xfrm rot="120000">
            <a:off x="1943100" y="9982200"/>
            <a:ext cx="1524000" cy="1524000"/>
          </a:xfrm>
          <a:prstGeom prst="rect">
            <a:avLst/>
          </a:prstGeom>
          <a:noFill/>
          <a:ln>
            <a:noFill/>
          </a:ln>
        </p:spPr>
      </p:pic>
      <p:pic>
        <p:nvPicPr>
          <p:cNvPr id="376" name="Google Shape;376;p8"/>
          <p:cNvPicPr preferRelativeResize="0"/>
          <p:nvPr/>
        </p:nvPicPr>
        <p:blipFill rotWithShape="1">
          <a:blip r:embed="rId8">
            <a:alphaModFix amt="70000"/>
          </a:blip>
          <a:srcRect b="0" l="0" r="0" t="0"/>
          <a:stretch/>
        </p:blipFill>
        <p:spPr>
          <a:xfrm rot="120000">
            <a:off x="584200" y="9677400"/>
            <a:ext cx="1790700" cy="1790700"/>
          </a:xfrm>
          <a:prstGeom prst="rect">
            <a:avLst/>
          </a:prstGeom>
          <a:noFill/>
          <a:ln>
            <a:noFill/>
          </a:ln>
        </p:spPr>
      </p:pic>
      <p:pic>
        <p:nvPicPr>
          <p:cNvPr id="377" name="Google Shape;377;p8"/>
          <p:cNvPicPr preferRelativeResize="0"/>
          <p:nvPr/>
        </p:nvPicPr>
        <p:blipFill rotWithShape="1">
          <a:blip r:embed="rId9">
            <a:alphaModFix/>
          </a:blip>
          <a:srcRect b="0" l="0" r="0" t="0"/>
          <a:stretch/>
        </p:blipFill>
        <p:spPr>
          <a:xfrm rot="120000">
            <a:off x="-1003300" y="9398000"/>
            <a:ext cx="2019300" cy="2019300"/>
          </a:xfrm>
          <a:prstGeom prst="rect">
            <a:avLst/>
          </a:prstGeom>
          <a:noFill/>
          <a:ln>
            <a:noFill/>
          </a:ln>
        </p:spPr>
      </p:pic>
      <p:pic>
        <p:nvPicPr>
          <p:cNvPr id="378" name="Google Shape;378;p8"/>
          <p:cNvPicPr preferRelativeResize="0"/>
          <p:nvPr/>
        </p:nvPicPr>
        <p:blipFill rotWithShape="1">
          <a:blip r:embed="rId10">
            <a:alphaModFix amt="40000"/>
          </a:blip>
          <a:srcRect b="0" l="0" r="0" t="0"/>
          <a:stretch/>
        </p:blipFill>
        <p:spPr>
          <a:xfrm rot="120000">
            <a:off x="14833600" y="-1219200"/>
            <a:ext cx="1524000" cy="1524000"/>
          </a:xfrm>
          <a:prstGeom prst="rect">
            <a:avLst/>
          </a:prstGeom>
          <a:noFill/>
          <a:ln>
            <a:noFill/>
          </a:ln>
        </p:spPr>
      </p:pic>
      <p:pic>
        <p:nvPicPr>
          <p:cNvPr id="379" name="Google Shape;379;p8"/>
          <p:cNvPicPr preferRelativeResize="0"/>
          <p:nvPr/>
        </p:nvPicPr>
        <p:blipFill rotWithShape="1">
          <a:blip r:embed="rId11">
            <a:alphaModFix amt="70000"/>
          </a:blip>
          <a:srcRect b="0" l="0" r="0" t="0"/>
          <a:stretch/>
        </p:blipFill>
        <p:spPr>
          <a:xfrm rot="120000">
            <a:off x="15913100" y="-1168400"/>
            <a:ext cx="1790700" cy="1790700"/>
          </a:xfrm>
          <a:prstGeom prst="rect">
            <a:avLst/>
          </a:prstGeom>
          <a:noFill/>
          <a:ln>
            <a:noFill/>
          </a:ln>
        </p:spPr>
      </p:pic>
      <p:pic>
        <p:nvPicPr>
          <p:cNvPr id="380" name="Google Shape;380;p8"/>
          <p:cNvPicPr preferRelativeResize="0"/>
          <p:nvPr/>
        </p:nvPicPr>
        <p:blipFill rotWithShape="1">
          <a:blip r:embed="rId12">
            <a:alphaModFix/>
          </a:blip>
          <a:srcRect b="0" l="0" r="0" t="0"/>
          <a:stretch/>
        </p:blipFill>
        <p:spPr>
          <a:xfrm rot="120000">
            <a:off x="17272000" y="-1117600"/>
            <a:ext cx="2019300" cy="2019300"/>
          </a:xfrm>
          <a:prstGeom prst="rect">
            <a:avLst/>
          </a:prstGeom>
          <a:noFill/>
          <a:ln>
            <a:noFill/>
          </a:ln>
        </p:spPr>
      </p:pic>
      <p:pic>
        <p:nvPicPr>
          <p:cNvPr id="381" name="Google Shape;381;p8"/>
          <p:cNvPicPr preferRelativeResize="0"/>
          <p:nvPr/>
        </p:nvPicPr>
        <p:blipFill rotWithShape="1">
          <a:blip r:embed="rId13">
            <a:alphaModFix amt="40000"/>
          </a:blip>
          <a:srcRect b="0" l="0" r="0" t="0"/>
          <a:stretch/>
        </p:blipFill>
        <p:spPr>
          <a:xfrm rot="-120000">
            <a:off x="1943100" y="-1219200"/>
            <a:ext cx="1524000" cy="1524000"/>
          </a:xfrm>
          <a:prstGeom prst="rect">
            <a:avLst/>
          </a:prstGeom>
          <a:noFill/>
          <a:ln>
            <a:noFill/>
          </a:ln>
        </p:spPr>
      </p:pic>
      <p:pic>
        <p:nvPicPr>
          <p:cNvPr id="382" name="Google Shape;382;p8"/>
          <p:cNvPicPr preferRelativeResize="0"/>
          <p:nvPr/>
        </p:nvPicPr>
        <p:blipFill rotWithShape="1">
          <a:blip r:embed="rId14">
            <a:alphaModFix amt="70000"/>
          </a:blip>
          <a:srcRect b="0" l="0" r="0" t="0"/>
          <a:stretch/>
        </p:blipFill>
        <p:spPr>
          <a:xfrm rot="-120000">
            <a:off x="584200" y="-1168400"/>
            <a:ext cx="1790700" cy="1790700"/>
          </a:xfrm>
          <a:prstGeom prst="rect">
            <a:avLst/>
          </a:prstGeom>
          <a:noFill/>
          <a:ln>
            <a:noFill/>
          </a:ln>
        </p:spPr>
      </p:pic>
      <p:pic>
        <p:nvPicPr>
          <p:cNvPr id="383" name="Google Shape;383;p8"/>
          <p:cNvPicPr preferRelativeResize="0"/>
          <p:nvPr/>
        </p:nvPicPr>
        <p:blipFill rotWithShape="1">
          <a:blip r:embed="rId15">
            <a:alphaModFix/>
          </a:blip>
          <a:srcRect b="0" l="0" r="0" t="0"/>
          <a:stretch/>
        </p:blipFill>
        <p:spPr>
          <a:xfrm rot="-120000">
            <a:off x="-1003300" y="-1117600"/>
            <a:ext cx="2019300" cy="2019300"/>
          </a:xfrm>
          <a:prstGeom prst="rect">
            <a:avLst/>
          </a:prstGeom>
          <a:noFill/>
          <a:ln>
            <a:noFill/>
          </a:ln>
        </p:spPr>
      </p:pic>
      <p:pic>
        <p:nvPicPr>
          <p:cNvPr id="384" name="Google Shape;384;p8"/>
          <p:cNvPicPr preferRelativeResize="0"/>
          <p:nvPr/>
        </p:nvPicPr>
        <p:blipFill rotWithShape="1">
          <a:blip r:embed="rId16">
            <a:alphaModFix/>
          </a:blip>
          <a:srcRect b="0" l="0" r="0" t="0"/>
          <a:stretch/>
        </p:blipFill>
        <p:spPr>
          <a:xfrm>
            <a:off x="0" y="0"/>
            <a:ext cx="18288000" cy="1143000"/>
          </a:xfrm>
          <a:prstGeom prst="rect">
            <a:avLst/>
          </a:prstGeom>
          <a:noFill/>
          <a:ln>
            <a:noFill/>
          </a:ln>
        </p:spPr>
      </p:pic>
      <p:pic>
        <p:nvPicPr>
          <p:cNvPr id="385" name="Google Shape;385;p8"/>
          <p:cNvPicPr preferRelativeResize="0"/>
          <p:nvPr/>
        </p:nvPicPr>
        <p:blipFill rotWithShape="1">
          <a:blip r:embed="rId17">
            <a:alphaModFix/>
          </a:blip>
          <a:srcRect b="0" l="0" r="0" t="0"/>
          <a:stretch/>
        </p:blipFill>
        <p:spPr>
          <a:xfrm>
            <a:off x="76199" y="3189588"/>
            <a:ext cx="6476063" cy="5047306"/>
          </a:xfrm>
          <a:prstGeom prst="rect">
            <a:avLst/>
          </a:prstGeom>
          <a:noFill/>
          <a:ln>
            <a:noFill/>
          </a:ln>
        </p:spPr>
      </p:pic>
      <p:sp>
        <p:nvSpPr>
          <p:cNvPr id="386" name="Google Shape;386;p8"/>
          <p:cNvSpPr txBox="1"/>
          <p:nvPr/>
        </p:nvSpPr>
        <p:spPr>
          <a:xfrm>
            <a:off x="376428" y="357612"/>
            <a:ext cx="10748772" cy="444500"/>
          </a:xfrm>
          <a:prstGeom prst="rect">
            <a:avLst/>
          </a:prstGeom>
          <a:noFill/>
          <a:ln>
            <a:noFill/>
          </a:ln>
        </p:spPr>
        <p:txBody>
          <a:bodyPr anchorCtr="0" anchor="ctr" bIns="0" lIns="0" spcFirstLastPara="1" rIns="0" wrap="square" tIns="0">
            <a:noAutofit/>
          </a:bodyPr>
          <a:lstStyle/>
          <a:p>
            <a:pPr indent="0" lvl="0" marL="0" marR="0" rtl="0" algn="l">
              <a:lnSpc>
                <a:spcPct val="134460"/>
              </a:lnSpc>
              <a:spcBef>
                <a:spcPts val="0"/>
              </a:spcBef>
              <a:spcAft>
                <a:spcPts val="0"/>
              </a:spcAft>
              <a:buNone/>
            </a:pPr>
            <a:r>
              <a:rPr b="0" i="0" lang="en-US" sz="2800" u="none" strike="noStrike">
                <a:solidFill>
                  <a:srgbClr val="F1EDEC"/>
                </a:solidFill>
                <a:latin typeface="Arial"/>
                <a:ea typeface="Arial"/>
                <a:cs typeface="Arial"/>
                <a:sym typeface="Arial"/>
              </a:rPr>
              <a:t># 02</a:t>
            </a:r>
            <a:endParaRPr sz="2800">
              <a:solidFill>
                <a:srgbClr val="F1EDEC"/>
              </a:solidFill>
              <a:latin typeface="Arial"/>
              <a:ea typeface="Arial"/>
              <a:cs typeface="Arial"/>
              <a:sym typeface="Arial"/>
            </a:endParaRPr>
          </a:p>
          <a:p>
            <a:pPr indent="0" lvl="0" marL="0" marR="0" rtl="0" algn="l">
              <a:lnSpc>
                <a:spcPct val="126160"/>
              </a:lnSpc>
              <a:spcBef>
                <a:spcPts val="0"/>
              </a:spcBef>
              <a:spcAft>
                <a:spcPts val="0"/>
              </a:spcAft>
              <a:buNone/>
            </a:pPr>
            <a:r>
              <a:rPr b="0" i="0" lang="en-US" sz="2800" u="none" strike="noStrike">
                <a:solidFill>
                  <a:srgbClr val="F1EDEC"/>
                </a:solidFill>
                <a:latin typeface="Arial"/>
                <a:ea typeface="Arial"/>
                <a:cs typeface="Arial"/>
                <a:sym typeface="Arial"/>
              </a:rPr>
              <a:t>데이터 테이블 생성 및 전처리 테이블(서울시 경찰서 </a:t>
            </a:r>
            <a:r>
              <a:rPr lang="en-US" sz="2800">
                <a:solidFill>
                  <a:srgbClr val="F1EDEC"/>
                </a:solidFill>
                <a:latin typeface="Arial"/>
                <a:ea typeface="Arial"/>
                <a:cs typeface="Arial"/>
                <a:sym typeface="Arial"/>
              </a:rPr>
              <a:t>테</a:t>
            </a:r>
            <a:r>
              <a:rPr b="0" i="0" lang="en-US" sz="2800" u="none" strike="noStrike">
                <a:solidFill>
                  <a:srgbClr val="F1EDEC"/>
                </a:solidFill>
                <a:latin typeface="Arial"/>
                <a:ea typeface="Arial"/>
                <a:cs typeface="Arial"/>
                <a:sym typeface="Arial"/>
              </a:rPr>
              <a:t>이블 생성)</a:t>
            </a:r>
            <a:endParaRPr/>
          </a:p>
        </p:txBody>
      </p:sp>
      <p:sp>
        <p:nvSpPr>
          <p:cNvPr id="387" name="Google Shape;387;p8"/>
          <p:cNvSpPr txBox="1"/>
          <p:nvPr/>
        </p:nvSpPr>
        <p:spPr>
          <a:xfrm>
            <a:off x="243199" y="3493299"/>
            <a:ext cx="3139075"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CREATE TABLE school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SchoolType VARCHAR(50),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EstType VARCHAR(50),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StdSchoolCode VARCHAR(20),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SchoolName VARCHAR(100),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EngSchoolName VARCHAR(100),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AuthorityName VARCHAR(100),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RoadZipCode VARCHAR(10),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RoadAddr VARCHAR(255),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RoadAddrDetail VARCHAR(255),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Phone VARCHAR(50),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Website VARCHAR(255),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Fax VARCHAR(20),</a:t>
            </a:r>
            <a:endParaRPr sz="1800">
              <a:solidFill>
                <a:schemeClr val="dk1"/>
              </a:solidFill>
              <a:latin typeface="Calibri"/>
              <a:ea typeface="Calibri"/>
              <a:cs typeface="Calibri"/>
              <a:sym typeface="Calibri"/>
            </a:endParaRPr>
          </a:p>
        </p:txBody>
      </p:sp>
      <p:sp>
        <p:nvSpPr>
          <p:cNvPr id="388" name="Google Shape;388;p8"/>
          <p:cNvSpPr txBox="1"/>
          <p:nvPr/>
        </p:nvSpPr>
        <p:spPr>
          <a:xfrm>
            <a:off x="3198733" y="3599298"/>
            <a:ext cx="3919748"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Coed VARCHAR(50),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HSClassType VARCHAR(50),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IndSpecialClass VARCHAR(50),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HSGenVoc VARCHAR(50),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SpecPurposeHS VARCHAR(50),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AdmissionType VARCHAR(50),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DayNight VARCHAR(50),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EstDate number,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OpenAnniversary number,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EduOfficeCode VARCHAR(50),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EduOfficeName VARCHAR(100),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Location VARCHAR(100),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LoadTimestamp number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389" name="Google Shape;389;p8"/>
          <p:cNvPicPr preferRelativeResize="0"/>
          <p:nvPr/>
        </p:nvPicPr>
        <p:blipFill rotWithShape="1">
          <a:blip r:embed="rId18">
            <a:alphaModFix/>
          </a:blip>
          <a:srcRect b="0" l="0" r="0" t="0"/>
          <a:stretch/>
        </p:blipFill>
        <p:spPr>
          <a:xfrm>
            <a:off x="152400" y="2164057"/>
            <a:ext cx="3479800" cy="617243"/>
          </a:xfrm>
          <a:prstGeom prst="rect">
            <a:avLst/>
          </a:prstGeom>
          <a:noFill/>
          <a:ln>
            <a:noFill/>
          </a:ln>
        </p:spPr>
      </p:pic>
      <p:sp>
        <p:nvSpPr>
          <p:cNvPr id="390" name="Google Shape;390;p8"/>
          <p:cNvSpPr txBox="1"/>
          <p:nvPr/>
        </p:nvSpPr>
        <p:spPr>
          <a:xfrm>
            <a:off x="364733" y="2268656"/>
            <a:ext cx="2986399"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SCOOL 테이블 생성</a:t>
            </a:r>
            <a:endParaRPr sz="2200">
              <a:solidFill>
                <a:schemeClr val="dk1"/>
              </a:solidFill>
              <a:latin typeface="Arial"/>
              <a:ea typeface="Arial"/>
              <a:cs typeface="Arial"/>
              <a:sym typeface="Arial"/>
            </a:endParaRPr>
          </a:p>
        </p:txBody>
      </p:sp>
      <p:pic>
        <p:nvPicPr>
          <p:cNvPr id="391" name="Google Shape;391;p8"/>
          <p:cNvPicPr preferRelativeResize="0"/>
          <p:nvPr/>
        </p:nvPicPr>
        <p:blipFill rotWithShape="1">
          <a:blip r:embed="rId17">
            <a:alphaModFix/>
          </a:blip>
          <a:srcRect b="0" l="0" r="0" t="0"/>
          <a:stretch/>
        </p:blipFill>
        <p:spPr>
          <a:xfrm>
            <a:off x="6856333" y="3167602"/>
            <a:ext cx="5366952" cy="5047306"/>
          </a:xfrm>
          <a:prstGeom prst="rect">
            <a:avLst/>
          </a:prstGeom>
          <a:noFill/>
          <a:ln>
            <a:noFill/>
          </a:ln>
        </p:spPr>
      </p:pic>
      <p:sp>
        <p:nvSpPr>
          <p:cNvPr id="392" name="Google Shape;392;p8"/>
          <p:cNvSpPr txBox="1"/>
          <p:nvPr/>
        </p:nvSpPr>
        <p:spPr>
          <a:xfrm>
            <a:off x="7023332" y="3471313"/>
            <a:ext cx="2910475"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CREATE TABLE kintergarten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EduOffice VARCHAR(100),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DistrictOffice VARCHAR(100),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KGName VARCHAR(100),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EstType VARCHAR(50),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RepName VARCHAR(100),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DirName VARCHAR(100),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EstDate DATE,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OpenDate DATE,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Addr VARCHAR(255),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Phone VARCHAR(20),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Website VARCHAR(255),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ClassCnt3 INT,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ClassCnt4 INT</a:t>
            </a:r>
            <a:endParaRPr sz="1800">
              <a:solidFill>
                <a:schemeClr val="dk1"/>
              </a:solidFill>
              <a:latin typeface="Calibri"/>
              <a:ea typeface="Calibri"/>
              <a:cs typeface="Calibri"/>
              <a:sym typeface="Calibri"/>
            </a:endParaRPr>
          </a:p>
        </p:txBody>
      </p:sp>
      <p:sp>
        <p:nvSpPr>
          <p:cNvPr id="393" name="Google Shape;393;p8"/>
          <p:cNvSpPr txBox="1"/>
          <p:nvPr/>
        </p:nvSpPr>
        <p:spPr>
          <a:xfrm>
            <a:off x="10176325" y="3577312"/>
            <a:ext cx="2046960"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ClassCnt5 INT,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MixedClassCnt INT,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SpecClassCnt INT,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TotalCap INT,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Cap3 INT,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Cap4 INT,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Cap5 INT,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MixedCap INT,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SpecCap INT,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Enroll3 INT,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Enroll4 INT,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Enroll5 INT,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MixedEnroll INT,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SpecEnroll INT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pic>
        <p:nvPicPr>
          <p:cNvPr id="394" name="Google Shape;394;p8"/>
          <p:cNvPicPr preferRelativeResize="0"/>
          <p:nvPr/>
        </p:nvPicPr>
        <p:blipFill rotWithShape="1">
          <a:blip r:embed="rId18">
            <a:alphaModFix/>
          </a:blip>
          <a:srcRect b="0" l="0" r="0" t="0"/>
          <a:stretch/>
        </p:blipFill>
        <p:spPr>
          <a:xfrm>
            <a:off x="7010400" y="2095500"/>
            <a:ext cx="4497536" cy="617243"/>
          </a:xfrm>
          <a:prstGeom prst="rect">
            <a:avLst/>
          </a:prstGeom>
          <a:noFill/>
          <a:ln>
            <a:noFill/>
          </a:ln>
        </p:spPr>
      </p:pic>
      <p:sp>
        <p:nvSpPr>
          <p:cNvPr id="395" name="Google Shape;395;p8"/>
          <p:cNvSpPr txBox="1"/>
          <p:nvPr/>
        </p:nvSpPr>
        <p:spPr>
          <a:xfrm>
            <a:off x="7222734" y="2200099"/>
            <a:ext cx="4517126"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KINTERGARTEN 테이블 생성</a:t>
            </a:r>
            <a:endParaRPr sz="2200">
              <a:solidFill>
                <a:schemeClr val="dk1"/>
              </a:solidFill>
              <a:latin typeface="Arial"/>
              <a:ea typeface="Arial"/>
              <a:cs typeface="Arial"/>
              <a:sym typeface="Arial"/>
            </a:endParaRPr>
          </a:p>
        </p:txBody>
      </p:sp>
      <p:pic>
        <p:nvPicPr>
          <p:cNvPr id="396" name="Google Shape;396;p8"/>
          <p:cNvPicPr preferRelativeResize="0"/>
          <p:nvPr/>
        </p:nvPicPr>
        <p:blipFill rotWithShape="1">
          <a:blip r:embed="rId17">
            <a:alphaModFix/>
          </a:blip>
          <a:srcRect b="0" l="0" r="0" t="0"/>
          <a:stretch/>
        </p:blipFill>
        <p:spPr>
          <a:xfrm>
            <a:off x="12572999" y="3162300"/>
            <a:ext cx="5446633" cy="5047306"/>
          </a:xfrm>
          <a:prstGeom prst="rect">
            <a:avLst/>
          </a:prstGeom>
          <a:noFill/>
          <a:ln>
            <a:noFill/>
          </a:ln>
        </p:spPr>
      </p:pic>
      <p:sp>
        <p:nvSpPr>
          <p:cNvPr id="397" name="Google Shape;397;p8"/>
          <p:cNvSpPr txBox="1"/>
          <p:nvPr/>
        </p:nvSpPr>
        <p:spPr>
          <a:xfrm>
            <a:off x="12739999" y="3466011"/>
            <a:ext cx="2910475"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CREATE TABLE SchoolInfo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ProvEduOff VARCHAR(100),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DistEduOff VARCHAR(100),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Region VARCHAR(100),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SchCode VARCHAR(100),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SchName VARCHAR(100),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GrdCode INT,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EstType VARCHAR(100),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ExclStat varCHAR(100),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ExclReas VARCHAR(100),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G1Male number(5),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G1Fem number(5),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G2Male number(5),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G2Fem number(5),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G3Male number(5),</a:t>
            </a:r>
            <a:endParaRPr sz="1800">
              <a:solidFill>
                <a:schemeClr val="dk1"/>
              </a:solidFill>
              <a:latin typeface="Calibri"/>
              <a:ea typeface="Calibri"/>
              <a:cs typeface="Calibri"/>
              <a:sym typeface="Calibri"/>
            </a:endParaRPr>
          </a:p>
        </p:txBody>
      </p:sp>
      <p:sp>
        <p:nvSpPr>
          <p:cNvPr id="398" name="Google Shape;398;p8"/>
          <p:cNvSpPr txBox="1"/>
          <p:nvPr/>
        </p:nvSpPr>
        <p:spPr>
          <a:xfrm>
            <a:off x="15892992" y="3572010"/>
            <a:ext cx="2046960"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G3Fem number(5),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G4Male number(5),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G4Fem number(5),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G5Male number(5),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G5Fem number(5),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G6Male number(5),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G6Fem number(5),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SpcMale number(5),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SpcFem number(5),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TrvMale number(5),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TrvFem number(5),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TotMale number(5),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TotFem number(5),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Total number(5)</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pic>
        <p:nvPicPr>
          <p:cNvPr id="399" name="Google Shape;399;p8"/>
          <p:cNvPicPr preferRelativeResize="0"/>
          <p:nvPr/>
        </p:nvPicPr>
        <p:blipFill rotWithShape="1">
          <a:blip r:embed="rId18">
            <a:alphaModFix/>
          </a:blip>
          <a:srcRect b="0" l="0" r="0" t="0"/>
          <a:stretch/>
        </p:blipFill>
        <p:spPr>
          <a:xfrm>
            <a:off x="12674600" y="2164057"/>
            <a:ext cx="4241800" cy="617243"/>
          </a:xfrm>
          <a:prstGeom prst="rect">
            <a:avLst/>
          </a:prstGeom>
          <a:noFill/>
          <a:ln>
            <a:noFill/>
          </a:ln>
        </p:spPr>
      </p:pic>
      <p:sp>
        <p:nvSpPr>
          <p:cNvPr id="400" name="Google Shape;400;p8"/>
          <p:cNvSpPr txBox="1"/>
          <p:nvPr/>
        </p:nvSpPr>
        <p:spPr>
          <a:xfrm>
            <a:off x="12886934" y="2268656"/>
            <a:ext cx="4678270"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SCHOOLINFO 테이블 생성</a:t>
            </a:r>
            <a:endParaRPr sz="22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DEC"/>
        </a:solidFill>
      </p:bgPr>
    </p:bg>
    <p:spTree>
      <p:nvGrpSpPr>
        <p:cNvPr id="404" name="Shape 404"/>
        <p:cNvGrpSpPr/>
        <p:nvPr/>
      </p:nvGrpSpPr>
      <p:grpSpPr>
        <a:xfrm>
          <a:off x="0" y="0"/>
          <a:ext cx="0" cy="0"/>
          <a:chOff x="0" y="0"/>
          <a:chExt cx="0" cy="0"/>
        </a:xfrm>
      </p:grpSpPr>
      <p:pic>
        <p:nvPicPr>
          <p:cNvPr id="405" name="Google Shape;405;p9"/>
          <p:cNvPicPr preferRelativeResize="0"/>
          <p:nvPr/>
        </p:nvPicPr>
        <p:blipFill rotWithShape="1">
          <a:blip r:embed="rId3">
            <a:alphaModFix amt="48000"/>
          </a:blip>
          <a:srcRect b="0" l="0" r="0" t="0"/>
          <a:stretch/>
        </p:blipFill>
        <p:spPr>
          <a:xfrm>
            <a:off x="3317039" y="0"/>
            <a:ext cx="11163300" cy="10236200"/>
          </a:xfrm>
          <a:prstGeom prst="rect">
            <a:avLst/>
          </a:prstGeom>
          <a:noFill/>
          <a:ln>
            <a:noFill/>
          </a:ln>
        </p:spPr>
      </p:pic>
      <p:pic>
        <p:nvPicPr>
          <p:cNvPr id="406" name="Google Shape;406;p9"/>
          <p:cNvPicPr preferRelativeResize="0"/>
          <p:nvPr/>
        </p:nvPicPr>
        <p:blipFill rotWithShape="1">
          <a:blip r:embed="rId4">
            <a:alphaModFix amt="40000"/>
          </a:blip>
          <a:srcRect b="0" l="0" r="0" t="0"/>
          <a:stretch/>
        </p:blipFill>
        <p:spPr>
          <a:xfrm rot="-120000">
            <a:off x="14833600" y="9982200"/>
            <a:ext cx="1524000" cy="1524000"/>
          </a:xfrm>
          <a:prstGeom prst="rect">
            <a:avLst/>
          </a:prstGeom>
          <a:noFill/>
          <a:ln>
            <a:noFill/>
          </a:ln>
        </p:spPr>
      </p:pic>
      <p:pic>
        <p:nvPicPr>
          <p:cNvPr id="407" name="Google Shape;407;p9"/>
          <p:cNvPicPr preferRelativeResize="0"/>
          <p:nvPr/>
        </p:nvPicPr>
        <p:blipFill rotWithShape="1">
          <a:blip r:embed="rId5">
            <a:alphaModFix amt="70000"/>
          </a:blip>
          <a:srcRect b="0" l="0" r="0" t="0"/>
          <a:stretch/>
        </p:blipFill>
        <p:spPr>
          <a:xfrm rot="-120000">
            <a:off x="15913100" y="9677400"/>
            <a:ext cx="1790700" cy="1790700"/>
          </a:xfrm>
          <a:prstGeom prst="rect">
            <a:avLst/>
          </a:prstGeom>
          <a:noFill/>
          <a:ln>
            <a:noFill/>
          </a:ln>
        </p:spPr>
      </p:pic>
      <p:pic>
        <p:nvPicPr>
          <p:cNvPr id="408" name="Google Shape;408;p9"/>
          <p:cNvPicPr preferRelativeResize="0"/>
          <p:nvPr/>
        </p:nvPicPr>
        <p:blipFill rotWithShape="1">
          <a:blip r:embed="rId6">
            <a:alphaModFix/>
          </a:blip>
          <a:srcRect b="0" l="0" r="0" t="0"/>
          <a:stretch/>
        </p:blipFill>
        <p:spPr>
          <a:xfrm rot="-120000">
            <a:off x="17272000" y="9398000"/>
            <a:ext cx="2019300" cy="2019300"/>
          </a:xfrm>
          <a:prstGeom prst="rect">
            <a:avLst/>
          </a:prstGeom>
          <a:noFill/>
          <a:ln>
            <a:noFill/>
          </a:ln>
        </p:spPr>
      </p:pic>
      <p:pic>
        <p:nvPicPr>
          <p:cNvPr id="409" name="Google Shape;409;p9"/>
          <p:cNvPicPr preferRelativeResize="0"/>
          <p:nvPr/>
        </p:nvPicPr>
        <p:blipFill rotWithShape="1">
          <a:blip r:embed="rId7">
            <a:alphaModFix amt="40000"/>
          </a:blip>
          <a:srcRect b="0" l="0" r="0" t="0"/>
          <a:stretch/>
        </p:blipFill>
        <p:spPr>
          <a:xfrm rot="120000">
            <a:off x="1943100" y="9982200"/>
            <a:ext cx="1524000" cy="1524000"/>
          </a:xfrm>
          <a:prstGeom prst="rect">
            <a:avLst/>
          </a:prstGeom>
          <a:noFill/>
          <a:ln>
            <a:noFill/>
          </a:ln>
        </p:spPr>
      </p:pic>
      <p:pic>
        <p:nvPicPr>
          <p:cNvPr id="410" name="Google Shape;410;p9"/>
          <p:cNvPicPr preferRelativeResize="0"/>
          <p:nvPr/>
        </p:nvPicPr>
        <p:blipFill rotWithShape="1">
          <a:blip r:embed="rId8">
            <a:alphaModFix amt="70000"/>
          </a:blip>
          <a:srcRect b="0" l="0" r="0" t="0"/>
          <a:stretch/>
        </p:blipFill>
        <p:spPr>
          <a:xfrm rot="120000">
            <a:off x="584200" y="9677400"/>
            <a:ext cx="1790700" cy="1790700"/>
          </a:xfrm>
          <a:prstGeom prst="rect">
            <a:avLst/>
          </a:prstGeom>
          <a:noFill/>
          <a:ln>
            <a:noFill/>
          </a:ln>
        </p:spPr>
      </p:pic>
      <p:pic>
        <p:nvPicPr>
          <p:cNvPr id="411" name="Google Shape;411;p9"/>
          <p:cNvPicPr preferRelativeResize="0"/>
          <p:nvPr/>
        </p:nvPicPr>
        <p:blipFill rotWithShape="1">
          <a:blip r:embed="rId9">
            <a:alphaModFix/>
          </a:blip>
          <a:srcRect b="0" l="0" r="0" t="0"/>
          <a:stretch/>
        </p:blipFill>
        <p:spPr>
          <a:xfrm rot="120000">
            <a:off x="-1003300" y="9398000"/>
            <a:ext cx="2019300" cy="2019300"/>
          </a:xfrm>
          <a:prstGeom prst="rect">
            <a:avLst/>
          </a:prstGeom>
          <a:noFill/>
          <a:ln>
            <a:noFill/>
          </a:ln>
        </p:spPr>
      </p:pic>
      <p:pic>
        <p:nvPicPr>
          <p:cNvPr id="412" name="Google Shape;412;p9"/>
          <p:cNvPicPr preferRelativeResize="0"/>
          <p:nvPr/>
        </p:nvPicPr>
        <p:blipFill rotWithShape="1">
          <a:blip r:embed="rId10">
            <a:alphaModFix amt="40000"/>
          </a:blip>
          <a:srcRect b="0" l="0" r="0" t="0"/>
          <a:stretch/>
        </p:blipFill>
        <p:spPr>
          <a:xfrm rot="120000">
            <a:off x="14833600" y="-1219200"/>
            <a:ext cx="1524000" cy="1524000"/>
          </a:xfrm>
          <a:prstGeom prst="rect">
            <a:avLst/>
          </a:prstGeom>
          <a:noFill/>
          <a:ln>
            <a:noFill/>
          </a:ln>
        </p:spPr>
      </p:pic>
      <p:pic>
        <p:nvPicPr>
          <p:cNvPr id="413" name="Google Shape;413;p9"/>
          <p:cNvPicPr preferRelativeResize="0"/>
          <p:nvPr/>
        </p:nvPicPr>
        <p:blipFill rotWithShape="1">
          <a:blip r:embed="rId11">
            <a:alphaModFix amt="70000"/>
          </a:blip>
          <a:srcRect b="0" l="0" r="0" t="0"/>
          <a:stretch/>
        </p:blipFill>
        <p:spPr>
          <a:xfrm rot="120000">
            <a:off x="15913100" y="-1168400"/>
            <a:ext cx="1790700" cy="1790700"/>
          </a:xfrm>
          <a:prstGeom prst="rect">
            <a:avLst/>
          </a:prstGeom>
          <a:noFill/>
          <a:ln>
            <a:noFill/>
          </a:ln>
        </p:spPr>
      </p:pic>
      <p:pic>
        <p:nvPicPr>
          <p:cNvPr id="414" name="Google Shape;414;p9"/>
          <p:cNvPicPr preferRelativeResize="0"/>
          <p:nvPr/>
        </p:nvPicPr>
        <p:blipFill rotWithShape="1">
          <a:blip r:embed="rId12">
            <a:alphaModFix/>
          </a:blip>
          <a:srcRect b="0" l="0" r="0" t="0"/>
          <a:stretch/>
        </p:blipFill>
        <p:spPr>
          <a:xfrm rot="120000">
            <a:off x="17272000" y="-1117600"/>
            <a:ext cx="2019300" cy="2019300"/>
          </a:xfrm>
          <a:prstGeom prst="rect">
            <a:avLst/>
          </a:prstGeom>
          <a:noFill/>
          <a:ln>
            <a:noFill/>
          </a:ln>
        </p:spPr>
      </p:pic>
      <p:pic>
        <p:nvPicPr>
          <p:cNvPr id="415" name="Google Shape;415;p9"/>
          <p:cNvPicPr preferRelativeResize="0"/>
          <p:nvPr/>
        </p:nvPicPr>
        <p:blipFill rotWithShape="1">
          <a:blip r:embed="rId13">
            <a:alphaModFix amt="40000"/>
          </a:blip>
          <a:srcRect b="0" l="0" r="0" t="0"/>
          <a:stretch/>
        </p:blipFill>
        <p:spPr>
          <a:xfrm rot="-120000">
            <a:off x="1943100" y="-1219200"/>
            <a:ext cx="1524000" cy="1524000"/>
          </a:xfrm>
          <a:prstGeom prst="rect">
            <a:avLst/>
          </a:prstGeom>
          <a:noFill/>
          <a:ln>
            <a:noFill/>
          </a:ln>
        </p:spPr>
      </p:pic>
      <p:pic>
        <p:nvPicPr>
          <p:cNvPr id="416" name="Google Shape;416;p9"/>
          <p:cNvPicPr preferRelativeResize="0"/>
          <p:nvPr/>
        </p:nvPicPr>
        <p:blipFill rotWithShape="1">
          <a:blip r:embed="rId14">
            <a:alphaModFix amt="70000"/>
          </a:blip>
          <a:srcRect b="0" l="0" r="0" t="0"/>
          <a:stretch/>
        </p:blipFill>
        <p:spPr>
          <a:xfrm rot="-120000">
            <a:off x="584200" y="-1168400"/>
            <a:ext cx="1790700" cy="1790700"/>
          </a:xfrm>
          <a:prstGeom prst="rect">
            <a:avLst/>
          </a:prstGeom>
          <a:noFill/>
          <a:ln>
            <a:noFill/>
          </a:ln>
        </p:spPr>
      </p:pic>
      <p:pic>
        <p:nvPicPr>
          <p:cNvPr id="417" name="Google Shape;417;p9"/>
          <p:cNvPicPr preferRelativeResize="0"/>
          <p:nvPr/>
        </p:nvPicPr>
        <p:blipFill rotWithShape="1">
          <a:blip r:embed="rId15">
            <a:alphaModFix/>
          </a:blip>
          <a:srcRect b="0" l="0" r="0" t="0"/>
          <a:stretch/>
        </p:blipFill>
        <p:spPr>
          <a:xfrm rot="-120000">
            <a:off x="-1003300" y="-1117600"/>
            <a:ext cx="2019300" cy="2019300"/>
          </a:xfrm>
          <a:prstGeom prst="rect">
            <a:avLst/>
          </a:prstGeom>
          <a:noFill/>
          <a:ln>
            <a:noFill/>
          </a:ln>
        </p:spPr>
      </p:pic>
      <p:pic>
        <p:nvPicPr>
          <p:cNvPr id="418" name="Google Shape;418;p9"/>
          <p:cNvPicPr preferRelativeResize="0"/>
          <p:nvPr/>
        </p:nvPicPr>
        <p:blipFill rotWithShape="1">
          <a:blip r:embed="rId16">
            <a:alphaModFix/>
          </a:blip>
          <a:srcRect b="0" l="0" r="0" t="0"/>
          <a:stretch/>
        </p:blipFill>
        <p:spPr>
          <a:xfrm>
            <a:off x="0" y="0"/>
            <a:ext cx="18288000" cy="1143000"/>
          </a:xfrm>
          <a:prstGeom prst="rect">
            <a:avLst/>
          </a:prstGeom>
          <a:noFill/>
          <a:ln>
            <a:noFill/>
          </a:ln>
        </p:spPr>
      </p:pic>
      <p:sp>
        <p:nvSpPr>
          <p:cNvPr id="419" name="Google Shape;419;p9"/>
          <p:cNvSpPr txBox="1"/>
          <p:nvPr/>
        </p:nvSpPr>
        <p:spPr>
          <a:xfrm>
            <a:off x="376428" y="357612"/>
            <a:ext cx="8538972" cy="444500"/>
          </a:xfrm>
          <a:prstGeom prst="rect">
            <a:avLst/>
          </a:prstGeom>
          <a:noFill/>
          <a:ln>
            <a:noFill/>
          </a:ln>
        </p:spPr>
        <p:txBody>
          <a:bodyPr anchorCtr="0" anchor="ctr" bIns="0" lIns="0" spcFirstLastPara="1" rIns="0" wrap="square" tIns="0">
            <a:noAutofit/>
          </a:bodyPr>
          <a:lstStyle/>
          <a:p>
            <a:pPr indent="0" lvl="0" marL="0" marR="0" rtl="0" algn="l">
              <a:lnSpc>
                <a:spcPct val="134460"/>
              </a:lnSpc>
              <a:spcBef>
                <a:spcPts val="0"/>
              </a:spcBef>
              <a:spcAft>
                <a:spcPts val="0"/>
              </a:spcAft>
              <a:buNone/>
            </a:pPr>
            <a:r>
              <a:rPr b="0" i="0" lang="en-US" sz="2800" u="none" strike="noStrike">
                <a:solidFill>
                  <a:srgbClr val="F1EDEC"/>
                </a:solidFill>
                <a:latin typeface="Arial"/>
                <a:ea typeface="Arial"/>
                <a:cs typeface="Arial"/>
                <a:sym typeface="Arial"/>
              </a:rPr>
              <a:t># 02</a:t>
            </a:r>
            <a:endParaRPr sz="2800">
              <a:solidFill>
                <a:srgbClr val="F1EDEC"/>
              </a:solidFill>
              <a:latin typeface="Arial"/>
              <a:ea typeface="Arial"/>
              <a:cs typeface="Arial"/>
              <a:sym typeface="Arial"/>
            </a:endParaRPr>
          </a:p>
          <a:p>
            <a:pPr indent="0" lvl="0" marL="0" marR="0" rtl="0" algn="l">
              <a:lnSpc>
                <a:spcPct val="126160"/>
              </a:lnSpc>
              <a:spcBef>
                <a:spcPts val="0"/>
              </a:spcBef>
              <a:spcAft>
                <a:spcPts val="0"/>
              </a:spcAft>
              <a:buNone/>
            </a:pPr>
            <a:r>
              <a:rPr b="0" i="0" lang="en-US" sz="2800" u="none" strike="noStrike">
                <a:solidFill>
                  <a:srgbClr val="F1EDEC"/>
                </a:solidFill>
                <a:latin typeface="Arial"/>
                <a:ea typeface="Arial"/>
                <a:cs typeface="Arial"/>
                <a:sym typeface="Arial"/>
              </a:rPr>
              <a:t>전처리 쿼리</a:t>
            </a:r>
            <a:endParaRPr b="0" i="0" sz="2800" u="none" strike="noStrike">
              <a:solidFill>
                <a:srgbClr val="F1EDEC"/>
              </a:solidFill>
              <a:latin typeface="Arial"/>
              <a:ea typeface="Arial"/>
              <a:cs typeface="Arial"/>
              <a:sym typeface="Arial"/>
            </a:endParaRPr>
          </a:p>
        </p:txBody>
      </p:sp>
      <p:pic>
        <p:nvPicPr>
          <p:cNvPr id="420" name="Google Shape;420;p9"/>
          <p:cNvPicPr preferRelativeResize="0"/>
          <p:nvPr/>
        </p:nvPicPr>
        <p:blipFill rotWithShape="1">
          <a:blip r:embed="rId17">
            <a:alphaModFix/>
          </a:blip>
          <a:srcRect b="0" l="0" r="0" t="0"/>
          <a:stretch/>
        </p:blipFill>
        <p:spPr>
          <a:xfrm>
            <a:off x="3048000" y="1706857"/>
            <a:ext cx="5769278" cy="617243"/>
          </a:xfrm>
          <a:prstGeom prst="rect">
            <a:avLst/>
          </a:prstGeom>
          <a:noFill/>
          <a:ln>
            <a:noFill/>
          </a:ln>
        </p:spPr>
      </p:pic>
      <p:pic>
        <p:nvPicPr>
          <p:cNvPr id="421" name="Google Shape;421;p9"/>
          <p:cNvPicPr preferRelativeResize="0"/>
          <p:nvPr/>
        </p:nvPicPr>
        <p:blipFill rotWithShape="1">
          <a:blip r:embed="rId18">
            <a:alphaModFix/>
          </a:blip>
          <a:srcRect b="0" l="0" r="0" t="0"/>
          <a:stretch/>
        </p:blipFill>
        <p:spPr>
          <a:xfrm>
            <a:off x="3034359" y="2629642"/>
            <a:ext cx="11672241" cy="6628658"/>
          </a:xfrm>
          <a:prstGeom prst="rect">
            <a:avLst/>
          </a:prstGeom>
          <a:noFill/>
          <a:ln>
            <a:noFill/>
          </a:ln>
        </p:spPr>
      </p:pic>
      <p:sp>
        <p:nvSpPr>
          <p:cNvPr id="422" name="Google Shape;422;p9"/>
          <p:cNvSpPr txBox="1"/>
          <p:nvPr/>
        </p:nvSpPr>
        <p:spPr>
          <a:xfrm>
            <a:off x="3260333" y="1783057"/>
            <a:ext cx="555694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어린이집 police_agency 추가 코드 </a:t>
            </a:r>
            <a:endParaRPr sz="2200">
              <a:solidFill>
                <a:schemeClr val="dk1"/>
              </a:solidFill>
              <a:latin typeface="Arial"/>
              <a:ea typeface="Arial"/>
              <a:cs typeface="Arial"/>
              <a:sym typeface="Arial"/>
            </a:endParaRPr>
          </a:p>
        </p:txBody>
      </p:sp>
      <p:sp>
        <p:nvSpPr>
          <p:cNvPr id="423" name="Google Shape;423;p9"/>
          <p:cNvSpPr txBox="1"/>
          <p:nvPr/>
        </p:nvSpPr>
        <p:spPr>
          <a:xfrm>
            <a:off x="3276257" y="2857500"/>
            <a:ext cx="5638800" cy="64633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ALTER TABLE kindergarten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ADD police_agency VARCHAR2(50);</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UPDATE kindergarten k</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SET k.police_agency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CASE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'%강남%' THEN '강남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'%강동%' THEN '강동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'%강북%' THEN '강북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'%강서%' THEN '강서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'%관악%' THEN '관악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'%광진%' THEN '광진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'%구로%' THEN '구로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'%금천%' THEN '금천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'%남대문%' THEN '남대문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'%노원%' THEN '노원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'%도봉%' THEN '도봉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'%동대문%' THEN '동대문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'%동작%' THEN '동작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'%마포%' THEN '마포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'%방배%' THEN '방배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'%서대문%' THEN '서대문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424" name="Google Shape;424;p9"/>
          <p:cNvSpPr txBox="1"/>
          <p:nvPr/>
        </p:nvSpPr>
        <p:spPr>
          <a:xfrm>
            <a:off x="8763000" y="2956117"/>
            <a:ext cx="5638800" cy="5355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WHEN k.addr LIKE '%서부%' THEN '서부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'%서초%' THEN '서초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'%성동%' THEN '성동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'%성북%' THEN '성북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'%송파%' THEN '송파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'%수서%' THEN '수서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'%양천%' THEN '양천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'%영등포%' THEN '영등포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'%용산%' THEN '용산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'%은평%' THEN '은평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'%종로%' THEN '종로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'%종암%' THEN '종암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'%중랑%' THEN '중랑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'%중부%' THEN '중부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'%혜화%' THEN '혜화 경찰서'</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WHEN k.addr LIKE '%중구%' THEN '중부 경찰서'</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ELSE NULL</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END;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서동현</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2024-06-16T13:17:46Z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e8614c77-dee2-4fc8-982b-b4a4b389f87d</vt:lpwstr>
  </property>
  <property fmtid="{D5CDD505-2E9C-101B-9397-08002B2CF9AE}" pid="7" name="MSIP_Label_defa4170-0d19-0005-0004-bc88714345d2_ActionId">
    <vt:lpwstr>b47497be-9054-43c5-8ce3-c52fb73a924e</vt:lpwstr>
  </property>
  <property fmtid="{D5CDD505-2E9C-101B-9397-08002B2CF9AE}" pid="8" name="MSIP_Label_defa4170-0d19-0005-0004-bc88714345d2_ContentBits">
    <vt:lpwstr>0</vt:lpwstr>
  </property>
  <property fmtid="{D5CDD505-2E9C-101B-9397-08002B2CF9AE}" pid="9" name="ContentTypeId">
    <vt:lpwstr>0x010100DE0B4ADFC1F360418AE6E535B85117B2</vt:lpwstr>
  </property>
</Properties>
</file>